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7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x="18288000" cy="10287000"/>
  <p:notesSz cx="6858000" cy="9144000"/>
  <p:embeddedFontLst>
    <p:embeddedFont>
      <p:font typeface="Nanum Square Ultra-Bold" charset="1" panose="020B0600000101010101"/>
      <p:regular r:id="rId65"/>
    </p:embeddedFont>
    <p:embeddedFont>
      <p:font typeface="210 네버랜드 Bold" charset="1" panose="02020503020101020101"/>
      <p:regular r:id="rId66"/>
    </p:embeddedFont>
    <p:embeddedFont>
      <p:font typeface="Nanum Square Bold" charset="1" panose="020B0600000101010101"/>
      <p:regular r:id="rId67"/>
    </p:embeddedFont>
    <p:embeddedFont>
      <p:font typeface="Nanum Square" charset="1" panose="020B0600000101010101"/>
      <p:regular r:id="rId68"/>
    </p:embeddedFont>
    <p:embeddedFont>
      <p:font typeface="Nanum Square Light" charset="1" panose="020B0600000101010101"/>
      <p:regular r:id="rId69"/>
    </p:embeddedFont>
    <p:embeddedFont>
      <p:font typeface="Canva Sans Bold" charset="1" panose="020B0803030501040103"/>
      <p:regular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notesMasters/notesMaster1.xml" Type="http://schemas.openxmlformats.org/officeDocument/2006/relationships/notesMaster"/><Relationship Id="rId72" Target="theme/theme2.xml" Type="http://schemas.openxmlformats.org/officeDocument/2006/relationships/theme"/><Relationship Id="rId73" Target="notesSlides/notesSlide1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전력 소모율 얘기할때 10~100배 차이난다.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(BLE는 필요할 때만 매우 짧게 통신 → 초저전력 유지</a:t>
            </a:r>
          </a:p>
          <a:p>
            <a:r>
              <a:rPr lang="en-US"/>
              <a:t>블루투스는 연속 연결 기반 스트리밍 → 고전력 소모)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ljz5qwBI.mp4" Type="http://schemas.openxmlformats.org/officeDocument/2006/relationships/video"/><Relationship Id="rId4" Target="../media/VAGljz5qwBI.mp4" Type="http://schemas.microsoft.com/office/2007/relationships/media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svg" Type="http://schemas.openxmlformats.org/officeDocument/2006/relationships/image"/><Relationship Id="rId7" Target="../media/image79.png" Type="http://schemas.openxmlformats.org/officeDocument/2006/relationships/image"/><Relationship Id="rId8" Target="../media/image80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svg" Type="http://schemas.openxmlformats.org/officeDocument/2006/relationships/image"/><Relationship Id="rId7" Target="../media/image79.png" Type="http://schemas.openxmlformats.org/officeDocument/2006/relationships/image"/><Relationship Id="rId8" Target="../media/image80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785403" y="8549083"/>
            <a:ext cx="2574813" cy="2539409"/>
          </a:xfrm>
          <a:custGeom>
            <a:avLst/>
            <a:gdLst/>
            <a:ahLst/>
            <a:cxnLst/>
            <a:rect r="r" b="b" t="t" l="l"/>
            <a:pathLst>
              <a:path h="2539409" w="2574813">
                <a:moveTo>
                  <a:pt x="0" y="0"/>
                </a:moveTo>
                <a:lnTo>
                  <a:pt x="2574813" y="0"/>
                </a:lnTo>
                <a:lnTo>
                  <a:pt x="2574813" y="2539409"/>
                </a:lnTo>
                <a:lnTo>
                  <a:pt x="0" y="2539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923479" y="9550513"/>
            <a:ext cx="1178704" cy="61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1"/>
              </a:lnSpc>
            </a:pPr>
            <a:r>
              <a:rPr lang="en-US" sz="3565" b="true">
                <a:solidFill>
                  <a:srgbClr val="A6A6A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E204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95074" y="2778457"/>
            <a:ext cx="6676064" cy="3538749"/>
            <a:chOff x="0" y="0"/>
            <a:chExt cx="8901418" cy="471833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283623"/>
              <a:ext cx="5632533" cy="34347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72"/>
                </a:lnSpc>
              </a:pPr>
              <a:r>
                <a:rPr lang="en-US" sz="15480">
                  <a:solidFill>
                    <a:srgbClr val="FFFFFF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랜턴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742481" y="3539955"/>
              <a:ext cx="3158937" cy="831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61"/>
                </a:lnSpc>
              </a:pPr>
              <a:r>
                <a:rPr lang="en-US" sz="3686">
                  <a:solidFill>
                    <a:srgbClr val="FF914D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Lantern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11502" y="-66675"/>
              <a:ext cx="2835893" cy="131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82"/>
                </a:lnSpc>
              </a:pPr>
              <a:r>
                <a:rPr lang="en-US" sz="2844" b="true">
                  <a:solidFill>
                    <a:srgbClr val="A6A6A6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오프라인을 </a:t>
              </a:r>
            </a:p>
            <a:p>
              <a:pPr algn="l">
                <a:lnSpc>
                  <a:spcPts val="3982"/>
                </a:lnSpc>
              </a:pPr>
              <a:r>
                <a:rPr lang="en-US" sz="2844" b="true">
                  <a:solidFill>
                    <a:srgbClr val="A6A6A6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밝히는 메세지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36217" y="9517429"/>
            <a:ext cx="15098754" cy="66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7"/>
              </a:lnSpc>
              <a:spcBef>
                <a:spcPct val="0"/>
              </a:spcBef>
            </a:pPr>
            <a:r>
              <a:rPr lang="en-US" b="true" sz="3790">
                <a:solidFill>
                  <a:srgbClr val="FFDE59">
                    <a:alpha val="17647"/>
                  </a:srgbClr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Shoot for the moon Even if you miss, you'll land among the stars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0A1D">
                <a:alpha val="100000"/>
              </a:srgbClr>
            </a:gs>
            <a:gs pos="100000">
              <a:srgbClr val="100E19">
                <a:alpha val="9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0852" y="916579"/>
            <a:ext cx="5445813" cy="6996762"/>
          </a:xfrm>
          <a:custGeom>
            <a:avLst/>
            <a:gdLst/>
            <a:ahLst/>
            <a:cxnLst/>
            <a:rect r="r" b="b" t="t" l="l"/>
            <a:pathLst>
              <a:path h="6996762" w="5445813">
                <a:moveTo>
                  <a:pt x="0" y="0"/>
                </a:moveTo>
                <a:lnTo>
                  <a:pt x="5445813" y="0"/>
                </a:lnTo>
                <a:lnTo>
                  <a:pt x="5445813" y="6996762"/>
                </a:lnTo>
                <a:lnTo>
                  <a:pt x="0" y="699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41779" y="916579"/>
            <a:ext cx="6905300" cy="5652481"/>
          </a:xfrm>
          <a:custGeom>
            <a:avLst/>
            <a:gdLst/>
            <a:ahLst/>
            <a:cxnLst/>
            <a:rect r="r" b="b" t="t" l="l"/>
            <a:pathLst>
              <a:path h="5652481" w="6905300">
                <a:moveTo>
                  <a:pt x="0" y="0"/>
                </a:moveTo>
                <a:lnTo>
                  <a:pt x="6905300" y="0"/>
                </a:lnTo>
                <a:lnTo>
                  <a:pt x="6905300" y="5652481"/>
                </a:lnTo>
                <a:lnTo>
                  <a:pt x="0" y="5652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0A1D">
                <a:alpha val="100000"/>
              </a:srgbClr>
            </a:gs>
            <a:gs pos="100000">
              <a:srgbClr val="100E19">
                <a:alpha val="9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70452" y="673074"/>
            <a:ext cx="11301259" cy="988860"/>
          </a:xfrm>
          <a:custGeom>
            <a:avLst/>
            <a:gdLst/>
            <a:ahLst/>
            <a:cxnLst/>
            <a:rect r="r" b="b" t="t" l="l"/>
            <a:pathLst>
              <a:path h="988860" w="11301259">
                <a:moveTo>
                  <a:pt x="0" y="0"/>
                </a:moveTo>
                <a:lnTo>
                  <a:pt x="11301259" y="0"/>
                </a:lnTo>
                <a:lnTo>
                  <a:pt x="11301259" y="988860"/>
                </a:lnTo>
                <a:lnTo>
                  <a:pt x="0" y="988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86473" y="1587566"/>
            <a:ext cx="11301259" cy="988860"/>
          </a:xfrm>
          <a:custGeom>
            <a:avLst/>
            <a:gdLst/>
            <a:ahLst/>
            <a:cxnLst/>
            <a:rect r="r" b="b" t="t" l="l"/>
            <a:pathLst>
              <a:path h="988860" w="11301259">
                <a:moveTo>
                  <a:pt x="0" y="0"/>
                </a:moveTo>
                <a:lnTo>
                  <a:pt x="11301259" y="0"/>
                </a:lnTo>
                <a:lnTo>
                  <a:pt x="11301259" y="988860"/>
                </a:lnTo>
                <a:lnTo>
                  <a:pt x="0" y="988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23595" y="2576426"/>
            <a:ext cx="11301259" cy="1949467"/>
          </a:xfrm>
          <a:custGeom>
            <a:avLst/>
            <a:gdLst/>
            <a:ahLst/>
            <a:cxnLst/>
            <a:rect r="r" b="b" t="t" l="l"/>
            <a:pathLst>
              <a:path h="1949467" w="11301259">
                <a:moveTo>
                  <a:pt x="0" y="0"/>
                </a:moveTo>
                <a:lnTo>
                  <a:pt x="11301259" y="0"/>
                </a:lnTo>
                <a:lnTo>
                  <a:pt x="11301259" y="1949468"/>
                </a:lnTo>
                <a:lnTo>
                  <a:pt x="0" y="1949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95799" y="4084231"/>
            <a:ext cx="11301259" cy="1483290"/>
          </a:xfrm>
          <a:custGeom>
            <a:avLst/>
            <a:gdLst/>
            <a:ahLst/>
            <a:cxnLst/>
            <a:rect r="r" b="b" t="t" l="l"/>
            <a:pathLst>
              <a:path h="1483290" w="11301259">
                <a:moveTo>
                  <a:pt x="0" y="0"/>
                </a:moveTo>
                <a:lnTo>
                  <a:pt x="11301259" y="0"/>
                </a:lnTo>
                <a:lnTo>
                  <a:pt x="11301259" y="1483290"/>
                </a:lnTo>
                <a:lnTo>
                  <a:pt x="0" y="1483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93371" y="6694984"/>
            <a:ext cx="11301259" cy="1370278"/>
          </a:xfrm>
          <a:custGeom>
            <a:avLst/>
            <a:gdLst/>
            <a:ahLst/>
            <a:cxnLst/>
            <a:rect r="r" b="b" t="t" l="l"/>
            <a:pathLst>
              <a:path h="1370278" w="11301259">
                <a:moveTo>
                  <a:pt x="0" y="0"/>
                </a:moveTo>
                <a:lnTo>
                  <a:pt x="11301258" y="0"/>
                </a:lnTo>
                <a:lnTo>
                  <a:pt x="11301258" y="1370278"/>
                </a:lnTo>
                <a:lnTo>
                  <a:pt x="0" y="13702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95799" y="7968566"/>
            <a:ext cx="9901546" cy="934108"/>
          </a:xfrm>
          <a:custGeom>
            <a:avLst/>
            <a:gdLst/>
            <a:ahLst/>
            <a:cxnLst/>
            <a:rect r="r" b="b" t="t" l="l"/>
            <a:pathLst>
              <a:path h="934108" w="9901546">
                <a:moveTo>
                  <a:pt x="0" y="0"/>
                </a:moveTo>
                <a:lnTo>
                  <a:pt x="9901546" y="0"/>
                </a:lnTo>
                <a:lnTo>
                  <a:pt x="9901546" y="934108"/>
                </a:lnTo>
                <a:lnTo>
                  <a:pt x="0" y="9341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60105" y="8902674"/>
            <a:ext cx="11301259" cy="692202"/>
          </a:xfrm>
          <a:custGeom>
            <a:avLst/>
            <a:gdLst/>
            <a:ahLst/>
            <a:cxnLst/>
            <a:rect r="r" b="b" t="t" l="l"/>
            <a:pathLst>
              <a:path h="692202" w="11301259">
                <a:moveTo>
                  <a:pt x="0" y="0"/>
                </a:moveTo>
                <a:lnTo>
                  <a:pt x="11301259" y="0"/>
                </a:lnTo>
                <a:lnTo>
                  <a:pt x="11301259" y="692202"/>
                </a:lnTo>
                <a:lnTo>
                  <a:pt x="0" y="6922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329814"/>
            <a:ext cx="9385676" cy="1776830"/>
          </a:xfrm>
          <a:custGeom>
            <a:avLst/>
            <a:gdLst/>
            <a:ahLst/>
            <a:cxnLst/>
            <a:rect r="r" b="b" t="t" l="l"/>
            <a:pathLst>
              <a:path h="1776830" w="9385676">
                <a:moveTo>
                  <a:pt x="0" y="0"/>
                </a:moveTo>
                <a:lnTo>
                  <a:pt x="9385676" y="0"/>
                </a:lnTo>
                <a:lnTo>
                  <a:pt x="9385676" y="1776830"/>
                </a:lnTo>
                <a:lnTo>
                  <a:pt x="0" y="17768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28174" y="3838663"/>
            <a:ext cx="1031651" cy="2415497"/>
          </a:xfrm>
          <a:custGeom>
            <a:avLst/>
            <a:gdLst/>
            <a:ahLst/>
            <a:cxnLst/>
            <a:rect r="r" b="b" t="t" l="l"/>
            <a:pathLst>
              <a:path h="2415497" w="1031651">
                <a:moveTo>
                  <a:pt x="0" y="0"/>
                </a:moveTo>
                <a:lnTo>
                  <a:pt x="1031652" y="0"/>
                </a:lnTo>
                <a:lnTo>
                  <a:pt x="1031652" y="2415498"/>
                </a:lnTo>
                <a:lnTo>
                  <a:pt x="0" y="2415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63841" y="4289820"/>
            <a:ext cx="2160317" cy="2158517"/>
            <a:chOff x="0" y="0"/>
            <a:chExt cx="2880423" cy="28780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80423" cy="2878023"/>
            </a:xfrm>
            <a:custGeom>
              <a:avLst/>
              <a:gdLst/>
              <a:ahLst/>
              <a:cxnLst/>
              <a:rect r="r" b="b" t="t" l="l"/>
              <a:pathLst>
                <a:path h="2878023" w="2880423">
                  <a:moveTo>
                    <a:pt x="0" y="0"/>
                  </a:moveTo>
                  <a:lnTo>
                    <a:pt x="2880423" y="0"/>
                  </a:lnTo>
                  <a:lnTo>
                    <a:pt x="2880423" y="2878023"/>
                  </a:lnTo>
                  <a:lnTo>
                    <a:pt x="0" y="2878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3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14704" y="515155"/>
              <a:ext cx="1939124" cy="1937508"/>
            </a:xfrm>
            <a:custGeom>
              <a:avLst/>
              <a:gdLst/>
              <a:ahLst/>
              <a:cxnLst/>
              <a:rect r="r" b="b" t="t" l="l"/>
              <a:pathLst>
                <a:path h="1937508" w="1939124">
                  <a:moveTo>
                    <a:pt x="0" y="0"/>
                  </a:moveTo>
                  <a:lnTo>
                    <a:pt x="1939124" y="0"/>
                  </a:lnTo>
                  <a:lnTo>
                    <a:pt x="1939124" y="1937508"/>
                  </a:lnTo>
                  <a:lnTo>
                    <a:pt x="0" y="193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3000"/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62663" y="3378643"/>
            <a:ext cx="11883330" cy="318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71"/>
              </a:lnSpc>
            </a:pPr>
            <a:r>
              <a:rPr lang="en-US" sz="9051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통신이 단절되어도</a:t>
            </a:r>
          </a:p>
          <a:p>
            <a:pPr algn="ctr">
              <a:lnSpc>
                <a:spcPts val="12671"/>
              </a:lnSpc>
            </a:pPr>
            <a:r>
              <a:rPr lang="en-US" sz="9051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소통이 가능하다면?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634431">
            <a:off x="1372863" y="1852781"/>
            <a:ext cx="4290853" cy="743312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642543">
            <a:off x="12824310" y="1852781"/>
            <a:ext cx="4290853" cy="743312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885706" y="2357105"/>
            <a:ext cx="6516588" cy="55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2"/>
              </a:lnSpc>
            </a:pPr>
            <a:r>
              <a:rPr lang="en-US" sz="3166" b="true">
                <a:solidFill>
                  <a:srgbClr val="FFDE5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BLE Mesh</a:t>
            </a:r>
            <a:r>
              <a:rPr lang="en-US" sz="3166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를 활용한 채팅 애플리케이션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06355" y="3395481"/>
            <a:ext cx="4675289" cy="3152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69"/>
              </a:lnSpc>
            </a:pPr>
            <a:r>
              <a:rPr lang="en-US" sz="18406">
                <a:solidFill>
                  <a:srgbClr val="FFDE59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랜턴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5999" y="3404265"/>
            <a:ext cx="1736003" cy="1739235"/>
            <a:chOff x="0" y="0"/>
            <a:chExt cx="914438" cy="916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4438" cy="916140"/>
            </a:xfrm>
            <a:custGeom>
              <a:avLst/>
              <a:gdLst/>
              <a:ahLst/>
              <a:cxnLst/>
              <a:rect r="r" b="b" t="t" l="l"/>
              <a:pathLst>
                <a:path h="916140" w="914438">
                  <a:moveTo>
                    <a:pt x="457219" y="0"/>
                  </a:moveTo>
                  <a:cubicBezTo>
                    <a:pt x="204704" y="0"/>
                    <a:pt x="0" y="205085"/>
                    <a:pt x="0" y="458070"/>
                  </a:cubicBezTo>
                  <a:cubicBezTo>
                    <a:pt x="0" y="711055"/>
                    <a:pt x="204704" y="916140"/>
                    <a:pt x="457219" y="916140"/>
                  </a:cubicBezTo>
                  <a:cubicBezTo>
                    <a:pt x="709734" y="916140"/>
                    <a:pt x="914438" y="711055"/>
                    <a:pt x="914438" y="458070"/>
                  </a:cubicBezTo>
                  <a:cubicBezTo>
                    <a:pt x="914438" y="205085"/>
                    <a:pt x="709734" y="0"/>
                    <a:pt x="45721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5729" y="-104612"/>
              <a:ext cx="742981" cy="934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  <a:r>
                <a:rPr lang="en-US" b="true" sz="8000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2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885658" y="5614989"/>
            <a:ext cx="2516684" cy="127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1"/>
              </a:lnSpc>
            </a:pPr>
            <a:r>
              <a:rPr lang="en-US" sz="7258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서비스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14122" y="518467"/>
            <a:ext cx="7071734" cy="1225050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334741" y="4014512"/>
            <a:ext cx="2657701" cy="200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97"/>
              </a:lnSpc>
            </a:pPr>
            <a:r>
              <a:rPr lang="en-US" sz="11498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채팅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00010" y="556561"/>
            <a:ext cx="7071734" cy="1225050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777246" y="4152734"/>
            <a:ext cx="4646730" cy="175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73"/>
              </a:lnSpc>
            </a:pPr>
            <a:r>
              <a:rPr lang="en-US" sz="10052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음성전화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64744" y="499420"/>
            <a:ext cx="7071734" cy="1225050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789235" y="4152734"/>
            <a:ext cx="4965944" cy="175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73"/>
              </a:lnSpc>
            </a:pPr>
            <a:r>
              <a:rPr lang="en-US" sz="10052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인근 소통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0A1D">
                <a:alpha val="100000"/>
              </a:srgbClr>
            </a:gs>
            <a:gs pos="100000">
              <a:srgbClr val="100E19">
                <a:alpha val="9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85403" y="8549083"/>
            <a:ext cx="2574813" cy="2539409"/>
          </a:xfrm>
          <a:custGeom>
            <a:avLst/>
            <a:gdLst/>
            <a:ahLst/>
            <a:cxnLst/>
            <a:rect r="r" b="b" t="t" l="l"/>
            <a:pathLst>
              <a:path h="2539409" w="2574813">
                <a:moveTo>
                  <a:pt x="0" y="0"/>
                </a:moveTo>
                <a:lnTo>
                  <a:pt x="2574813" y="0"/>
                </a:lnTo>
                <a:lnTo>
                  <a:pt x="2574813" y="2539409"/>
                </a:lnTo>
                <a:lnTo>
                  <a:pt x="0" y="253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6699" y="1221148"/>
            <a:ext cx="2126456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목차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45838" y="1512243"/>
            <a:ext cx="2566166" cy="90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기획 배경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45838" y="3396639"/>
            <a:ext cx="3166490" cy="90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서비스 소개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45838" y="5281035"/>
            <a:ext cx="2566166" cy="90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기술 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45838" y="7164113"/>
            <a:ext cx="2401211" cy="90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기대효과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30000" y="1512243"/>
            <a:ext cx="635281" cy="90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1.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30000" y="3396639"/>
            <a:ext cx="635281" cy="90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2.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30000" y="5281035"/>
            <a:ext cx="635281" cy="90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3.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30000" y="7164113"/>
            <a:ext cx="635281" cy="90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4.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78627" y="620805"/>
            <a:ext cx="7071734" cy="1225050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399495" y="4151960"/>
            <a:ext cx="4966130" cy="175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73"/>
              </a:lnSpc>
            </a:pPr>
            <a:r>
              <a:rPr lang="en-US" sz="10052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위치 공유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64744" y="499420"/>
            <a:ext cx="7071734" cy="1225050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014152" y="4273866"/>
            <a:ext cx="6342596" cy="153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64"/>
              </a:lnSpc>
            </a:pPr>
            <a:r>
              <a:rPr lang="en-US" sz="8831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온디바이스 ai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38796" y="4152734"/>
            <a:ext cx="10407" cy="175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73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158300" y="4152734"/>
            <a:ext cx="5981808" cy="1735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07"/>
              </a:lnSpc>
            </a:pPr>
            <a:r>
              <a:rPr lang="en-US" sz="9933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뻔한 기능?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258300" y="794706"/>
            <a:ext cx="9771400" cy="1692718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563455" y="2037997"/>
            <a:ext cx="3569955" cy="1931465"/>
            <a:chOff x="0" y="0"/>
            <a:chExt cx="4759940" cy="25752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59940" cy="2575287"/>
            </a:xfrm>
            <a:custGeom>
              <a:avLst/>
              <a:gdLst/>
              <a:ahLst/>
              <a:cxnLst/>
              <a:rect r="r" b="b" t="t" l="l"/>
              <a:pathLst>
                <a:path h="2575287" w="4759940">
                  <a:moveTo>
                    <a:pt x="0" y="0"/>
                  </a:moveTo>
                  <a:lnTo>
                    <a:pt x="4759940" y="0"/>
                  </a:lnTo>
                  <a:lnTo>
                    <a:pt x="4759940" y="2575287"/>
                  </a:lnTo>
                  <a:lnTo>
                    <a:pt x="0" y="2575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434067" y="842431"/>
              <a:ext cx="1891806" cy="651016"/>
              <a:chOff x="0" y="0"/>
              <a:chExt cx="373690" cy="12859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73690" cy="128596"/>
              </a:xfrm>
              <a:custGeom>
                <a:avLst/>
                <a:gdLst/>
                <a:ahLst/>
                <a:cxnLst/>
                <a:rect r="r" b="b" t="t" l="l"/>
                <a:pathLst>
                  <a:path h="128596" w="373690">
                    <a:moveTo>
                      <a:pt x="0" y="0"/>
                    </a:moveTo>
                    <a:lnTo>
                      <a:pt x="373690" y="0"/>
                    </a:lnTo>
                    <a:lnTo>
                      <a:pt x="373690" y="128596"/>
                    </a:lnTo>
                    <a:lnTo>
                      <a:pt x="0" y="128596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373690" cy="176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380613" y="891270"/>
              <a:ext cx="440971" cy="440971"/>
            </a:xfrm>
            <a:custGeom>
              <a:avLst/>
              <a:gdLst/>
              <a:ahLst/>
              <a:cxnLst/>
              <a:rect r="r" b="b" t="t" l="l"/>
              <a:pathLst>
                <a:path h="440971" w="440971">
                  <a:moveTo>
                    <a:pt x="0" y="0"/>
                  </a:moveTo>
                  <a:lnTo>
                    <a:pt x="440971" y="0"/>
                  </a:lnTo>
                  <a:lnTo>
                    <a:pt x="440971" y="440971"/>
                  </a:lnTo>
                  <a:lnTo>
                    <a:pt x="0" y="440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675192" y="994477"/>
              <a:ext cx="693312" cy="321524"/>
            </a:xfrm>
            <a:custGeom>
              <a:avLst/>
              <a:gdLst/>
              <a:ahLst/>
              <a:cxnLst/>
              <a:rect r="r" b="b" t="t" l="l"/>
              <a:pathLst>
                <a:path h="321524" w="693312">
                  <a:moveTo>
                    <a:pt x="0" y="0"/>
                  </a:moveTo>
                  <a:lnTo>
                    <a:pt x="693312" y="0"/>
                  </a:lnTo>
                  <a:lnTo>
                    <a:pt x="693312" y="321523"/>
                  </a:lnTo>
                  <a:lnTo>
                    <a:pt x="0" y="321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973984" y="837295"/>
              <a:ext cx="539769" cy="594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Nanum Square Light"/>
                  <a:ea typeface="Nanum Square Light"/>
                  <a:cs typeface="Nanum Square Light"/>
                  <a:sym typeface="Nanum Square Light"/>
                </a:rPr>
                <a:t>5G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258300" y="794706"/>
            <a:ext cx="9771400" cy="1692718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563455" y="775010"/>
            <a:ext cx="5904351" cy="3194451"/>
            <a:chOff x="0" y="0"/>
            <a:chExt cx="7872467" cy="42592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72467" cy="4259268"/>
            </a:xfrm>
            <a:custGeom>
              <a:avLst/>
              <a:gdLst/>
              <a:ahLst/>
              <a:cxnLst/>
              <a:rect r="r" b="b" t="t" l="l"/>
              <a:pathLst>
                <a:path h="4259268" w="7872467">
                  <a:moveTo>
                    <a:pt x="0" y="0"/>
                  </a:moveTo>
                  <a:lnTo>
                    <a:pt x="7872467" y="0"/>
                  </a:lnTo>
                  <a:lnTo>
                    <a:pt x="7872467" y="4259268"/>
                  </a:lnTo>
                  <a:lnTo>
                    <a:pt x="0" y="4259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2371804" y="1393297"/>
              <a:ext cx="3128859" cy="1076716"/>
              <a:chOff x="0" y="0"/>
              <a:chExt cx="373690" cy="12859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73690" cy="128596"/>
              </a:xfrm>
              <a:custGeom>
                <a:avLst/>
                <a:gdLst/>
                <a:ahLst/>
                <a:cxnLst/>
                <a:rect r="r" b="b" t="t" l="l"/>
                <a:pathLst>
                  <a:path h="128596" w="373690">
                    <a:moveTo>
                      <a:pt x="0" y="0"/>
                    </a:moveTo>
                    <a:lnTo>
                      <a:pt x="373690" y="0"/>
                    </a:lnTo>
                    <a:lnTo>
                      <a:pt x="373690" y="128596"/>
                    </a:lnTo>
                    <a:lnTo>
                      <a:pt x="0" y="128596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373690" cy="176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2283396" y="1474072"/>
              <a:ext cx="729322" cy="729322"/>
            </a:xfrm>
            <a:custGeom>
              <a:avLst/>
              <a:gdLst/>
              <a:ahLst/>
              <a:cxnLst/>
              <a:rect r="r" b="b" t="t" l="l"/>
              <a:pathLst>
                <a:path h="729322" w="729322">
                  <a:moveTo>
                    <a:pt x="0" y="0"/>
                  </a:moveTo>
                  <a:lnTo>
                    <a:pt x="729323" y="0"/>
                  </a:lnTo>
                  <a:lnTo>
                    <a:pt x="729323" y="729322"/>
                  </a:lnTo>
                  <a:lnTo>
                    <a:pt x="0" y="729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424502" y="1644766"/>
              <a:ext cx="1146670" cy="531768"/>
            </a:xfrm>
            <a:custGeom>
              <a:avLst/>
              <a:gdLst/>
              <a:ahLst/>
              <a:cxnLst/>
              <a:rect r="r" b="b" t="t" l="l"/>
              <a:pathLst>
                <a:path h="531768" w="1146670">
                  <a:moveTo>
                    <a:pt x="0" y="0"/>
                  </a:moveTo>
                  <a:lnTo>
                    <a:pt x="1146669" y="0"/>
                  </a:lnTo>
                  <a:lnTo>
                    <a:pt x="1146669" y="531768"/>
                  </a:lnTo>
                  <a:lnTo>
                    <a:pt x="0" y="531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264773" y="1380776"/>
              <a:ext cx="892723" cy="987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20"/>
                </a:lnSpc>
              </a:pPr>
              <a:r>
                <a:rPr lang="en-US" sz="4300">
                  <a:solidFill>
                    <a:srgbClr val="FFFFFF"/>
                  </a:solidFill>
                  <a:latin typeface="Nanum Square Light"/>
                  <a:ea typeface="Nanum Square Light"/>
                  <a:cs typeface="Nanum Square Light"/>
                  <a:sym typeface="Nanum Square Light"/>
                </a:rPr>
                <a:t>5G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258300" y="794706"/>
            <a:ext cx="9771400" cy="1692718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563455" y="775010"/>
            <a:ext cx="5904351" cy="3194451"/>
            <a:chOff x="0" y="0"/>
            <a:chExt cx="7872467" cy="42592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72467" cy="4259268"/>
            </a:xfrm>
            <a:custGeom>
              <a:avLst/>
              <a:gdLst/>
              <a:ahLst/>
              <a:cxnLst/>
              <a:rect r="r" b="b" t="t" l="l"/>
              <a:pathLst>
                <a:path h="4259268" w="7872467">
                  <a:moveTo>
                    <a:pt x="0" y="0"/>
                  </a:moveTo>
                  <a:lnTo>
                    <a:pt x="7872467" y="0"/>
                  </a:lnTo>
                  <a:lnTo>
                    <a:pt x="7872467" y="4259268"/>
                  </a:lnTo>
                  <a:lnTo>
                    <a:pt x="0" y="4259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2371804" y="1393297"/>
              <a:ext cx="3128859" cy="1076716"/>
              <a:chOff x="0" y="0"/>
              <a:chExt cx="373690" cy="12859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73690" cy="128596"/>
              </a:xfrm>
              <a:custGeom>
                <a:avLst/>
                <a:gdLst/>
                <a:ahLst/>
                <a:cxnLst/>
                <a:rect r="r" b="b" t="t" l="l"/>
                <a:pathLst>
                  <a:path h="128596" w="373690">
                    <a:moveTo>
                      <a:pt x="0" y="0"/>
                    </a:moveTo>
                    <a:lnTo>
                      <a:pt x="373690" y="0"/>
                    </a:lnTo>
                    <a:lnTo>
                      <a:pt x="373690" y="128596"/>
                    </a:lnTo>
                    <a:lnTo>
                      <a:pt x="0" y="128596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373690" cy="176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2283396" y="1474072"/>
              <a:ext cx="729322" cy="729322"/>
            </a:xfrm>
            <a:custGeom>
              <a:avLst/>
              <a:gdLst/>
              <a:ahLst/>
              <a:cxnLst/>
              <a:rect r="r" b="b" t="t" l="l"/>
              <a:pathLst>
                <a:path h="729322" w="729322">
                  <a:moveTo>
                    <a:pt x="0" y="0"/>
                  </a:moveTo>
                  <a:lnTo>
                    <a:pt x="729323" y="0"/>
                  </a:lnTo>
                  <a:lnTo>
                    <a:pt x="729323" y="729322"/>
                  </a:lnTo>
                  <a:lnTo>
                    <a:pt x="0" y="729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424502" y="1644766"/>
              <a:ext cx="1146670" cy="531768"/>
            </a:xfrm>
            <a:custGeom>
              <a:avLst/>
              <a:gdLst/>
              <a:ahLst/>
              <a:cxnLst/>
              <a:rect r="r" b="b" t="t" l="l"/>
              <a:pathLst>
                <a:path h="531768" w="1146670">
                  <a:moveTo>
                    <a:pt x="0" y="0"/>
                  </a:moveTo>
                  <a:lnTo>
                    <a:pt x="1146669" y="0"/>
                  </a:lnTo>
                  <a:lnTo>
                    <a:pt x="1146669" y="531768"/>
                  </a:lnTo>
                  <a:lnTo>
                    <a:pt x="0" y="531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264773" y="1380776"/>
              <a:ext cx="892723" cy="987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20"/>
                </a:lnSpc>
              </a:pPr>
              <a:r>
                <a:rPr lang="en-US" sz="4300">
                  <a:solidFill>
                    <a:srgbClr val="FFFFFF"/>
                  </a:solidFill>
                  <a:latin typeface="Nanum Square Light"/>
                  <a:ea typeface="Nanum Square Light"/>
                  <a:cs typeface="Nanum Square Light"/>
                  <a:sym typeface="Nanum Square Light"/>
                </a:rPr>
                <a:t>5G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22359" y="1780130"/>
            <a:ext cx="1653659" cy="850350"/>
            <a:chOff x="0" y="0"/>
            <a:chExt cx="2204879" cy="11338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999947" y="0"/>
              <a:ext cx="1204932" cy="992546"/>
              <a:chOff x="0" y="0"/>
              <a:chExt cx="254204" cy="20939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54204" cy="209397"/>
              </a:xfrm>
              <a:custGeom>
                <a:avLst/>
                <a:gdLst/>
                <a:ahLst/>
                <a:cxnLst/>
                <a:rect r="r" b="b" t="t" l="l"/>
                <a:pathLst>
                  <a:path h="209397" w="254204">
                    <a:moveTo>
                      <a:pt x="0" y="0"/>
                    </a:moveTo>
                    <a:lnTo>
                      <a:pt x="254204" y="0"/>
                    </a:lnTo>
                    <a:lnTo>
                      <a:pt x="254204" y="209397"/>
                    </a:lnTo>
                    <a:lnTo>
                      <a:pt x="0" y="209397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254204" cy="2570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-2700000">
              <a:off x="1165989" y="166041"/>
              <a:ext cx="801718" cy="801718"/>
            </a:xfrm>
            <a:custGeom>
              <a:avLst/>
              <a:gdLst/>
              <a:ahLst/>
              <a:cxnLst/>
              <a:rect r="r" b="b" t="t" l="l"/>
              <a:pathLst>
                <a:path h="801718" w="801718">
                  <a:moveTo>
                    <a:pt x="0" y="0"/>
                  </a:moveTo>
                  <a:lnTo>
                    <a:pt x="801717" y="0"/>
                  </a:lnTo>
                  <a:lnTo>
                    <a:pt x="801717" y="801718"/>
                  </a:lnTo>
                  <a:lnTo>
                    <a:pt x="0" y="801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6" id="16"/>
            <p:cNvSpPr/>
            <p:nvPr/>
          </p:nvSpPr>
          <p:spPr>
            <a:xfrm flipV="true">
              <a:off x="49042" y="169781"/>
              <a:ext cx="812969" cy="769420"/>
            </a:xfrm>
            <a:prstGeom prst="line">
              <a:avLst/>
            </a:prstGeom>
            <a:ln cap="flat" w="142692">
              <a:solidFill>
                <a:srgbClr val="E81F2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5999" y="3404265"/>
            <a:ext cx="1736003" cy="1739235"/>
            <a:chOff x="0" y="0"/>
            <a:chExt cx="914438" cy="916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4438" cy="916140"/>
            </a:xfrm>
            <a:custGeom>
              <a:avLst/>
              <a:gdLst/>
              <a:ahLst/>
              <a:cxnLst/>
              <a:rect r="r" b="b" t="t" l="l"/>
              <a:pathLst>
                <a:path h="916140" w="914438">
                  <a:moveTo>
                    <a:pt x="457219" y="0"/>
                  </a:moveTo>
                  <a:cubicBezTo>
                    <a:pt x="204704" y="0"/>
                    <a:pt x="0" y="205085"/>
                    <a:pt x="0" y="458070"/>
                  </a:cubicBezTo>
                  <a:cubicBezTo>
                    <a:pt x="0" y="711055"/>
                    <a:pt x="204704" y="916140"/>
                    <a:pt x="457219" y="916140"/>
                  </a:cubicBezTo>
                  <a:cubicBezTo>
                    <a:pt x="709734" y="916140"/>
                    <a:pt x="914438" y="711055"/>
                    <a:pt x="914438" y="458070"/>
                  </a:cubicBezTo>
                  <a:cubicBezTo>
                    <a:pt x="914438" y="205085"/>
                    <a:pt x="709734" y="0"/>
                    <a:pt x="45721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5729" y="-104612"/>
              <a:ext cx="742981" cy="934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  <a:r>
                <a:rPr lang="en-US" b="true" sz="8000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3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351101" y="5614989"/>
            <a:ext cx="3585797" cy="127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1"/>
              </a:lnSpc>
            </a:pPr>
            <a:r>
              <a:rPr lang="en-US" sz="7258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기술 소개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4038460" cy="1181379"/>
            <a:chOff x="0" y="0"/>
            <a:chExt cx="1063627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3627" cy="311145"/>
            </a:xfrm>
            <a:custGeom>
              <a:avLst/>
              <a:gdLst/>
              <a:ahLst/>
              <a:cxnLst/>
              <a:rect r="r" b="b" t="t" l="l"/>
              <a:pathLst>
                <a:path h="311145" w="1063627">
                  <a:moveTo>
                    <a:pt x="97769" y="0"/>
                  </a:moveTo>
                  <a:lnTo>
                    <a:pt x="965858" y="0"/>
                  </a:lnTo>
                  <a:cubicBezTo>
                    <a:pt x="1019855" y="0"/>
                    <a:pt x="1063627" y="43773"/>
                    <a:pt x="1063627" y="97769"/>
                  </a:cubicBezTo>
                  <a:lnTo>
                    <a:pt x="1063627" y="213376"/>
                  </a:lnTo>
                  <a:cubicBezTo>
                    <a:pt x="1063627" y="239306"/>
                    <a:pt x="1053327" y="264174"/>
                    <a:pt x="1034991" y="282509"/>
                  </a:cubicBezTo>
                  <a:cubicBezTo>
                    <a:pt x="1016656" y="300844"/>
                    <a:pt x="991788" y="311145"/>
                    <a:pt x="965858" y="311145"/>
                  </a:cubicBezTo>
                  <a:lnTo>
                    <a:pt x="97769" y="311145"/>
                  </a:lnTo>
                  <a:cubicBezTo>
                    <a:pt x="71839" y="311145"/>
                    <a:pt x="46971" y="300844"/>
                    <a:pt x="28636" y="282509"/>
                  </a:cubicBezTo>
                  <a:cubicBezTo>
                    <a:pt x="10301" y="264174"/>
                    <a:pt x="0" y="239306"/>
                    <a:pt x="0" y="213376"/>
                  </a:cubicBezTo>
                  <a:lnTo>
                    <a:pt x="0" y="97769"/>
                  </a:lnTo>
                  <a:cubicBezTo>
                    <a:pt x="0" y="71839"/>
                    <a:pt x="10301" y="46971"/>
                    <a:pt x="28636" y="28636"/>
                  </a:cubicBezTo>
                  <a:cubicBezTo>
                    <a:pt x="46971" y="10301"/>
                    <a:pt x="71839" y="0"/>
                    <a:pt x="97769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063627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기존 채팅/전화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41721" y="3927961"/>
            <a:ext cx="2404558" cy="2431079"/>
          </a:xfrm>
          <a:custGeom>
            <a:avLst/>
            <a:gdLst/>
            <a:ahLst/>
            <a:cxnLst/>
            <a:rect r="r" b="b" t="t" l="l"/>
            <a:pathLst>
              <a:path h="2431079" w="2404558">
                <a:moveTo>
                  <a:pt x="0" y="0"/>
                </a:moveTo>
                <a:lnTo>
                  <a:pt x="2404558" y="0"/>
                </a:lnTo>
                <a:lnTo>
                  <a:pt x="2404558" y="2431078"/>
                </a:lnTo>
                <a:lnTo>
                  <a:pt x="0" y="2431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2469" y="4330924"/>
            <a:ext cx="1879047" cy="3024624"/>
          </a:xfrm>
          <a:custGeom>
            <a:avLst/>
            <a:gdLst/>
            <a:ahLst/>
            <a:cxnLst/>
            <a:rect r="r" b="b" t="t" l="l"/>
            <a:pathLst>
              <a:path h="3024624" w="1879047">
                <a:moveTo>
                  <a:pt x="0" y="0"/>
                </a:moveTo>
                <a:lnTo>
                  <a:pt x="1879048" y="0"/>
                </a:lnTo>
                <a:lnTo>
                  <a:pt x="1879048" y="3024624"/>
                </a:lnTo>
                <a:lnTo>
                  <a:pt x="0" y="3024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23079" y="4330924"/>
            <a:ext cx="1804800" cy="3085128"/>
          </a:xfrm>
          <a:custGeom>
            <a:avLst/>
            <a:gdLst/>
            <a:ahLst/>
            <a:cxnLst/>
            <a:rect r="r" b="b" t="t" l="l"/>
            <a:pathLst>
              <a:path h="3085128" w="1804800">
                <a:moveTo>
                  <a:pt x="0" y="0"/>
                </a:moveTo>
                <a:lnTo>
                  <a:pt x="1804800" y="0"/>
                </a:lnTo>
                <a:lnTo>
                  <a:pt x="1804800" y="3085129"/>
                </a:lnTo>
                <a:lnTo>
                  <a:pt x="0" y="3085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50122" y="4330924"/>
            <a:ext cx="2396157" cy="2995196"/>
          </a:xfrm>
          <a:custGeom>
            <a:avLst/>
            <a:gdLst/>
            <a:ahLst/>
            <a:cxnLst/>
            <a:rect r="r" b="b" t="t" l="l"/>
            <a:pathLst>
              <a:path h="2995196" w="2396157">
                <a:moveTo>
                  <a:pt x="0" y="0"/>
                </a:moveTo>
                <a:lnTo>
                  <a:pt x="2396157" y="0"/>
                </a:lnTo>
                <a:lnTo>
                  <a:pt x="2396157" y="2995196"/>
                </a:lnTo>
                <a:lnTo>
                  <a:pt x="0" y="2995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426111" y="7499884"/>
            <a:ext cx="1444179" cy="739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1"/>
              </a:lnSpc>
            </a:pPr>
            <a:r>
              <a:rPr lang="en-US" sz="416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기지국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4038460" cy="1181379"/>
            <a:chOff x="0" y="0"/>
            <a:chExt cx="1063627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3627" cy="311145"/>
            </a:xfrm>
            <a:custGeom>
              <a:avLst/>
              <a:gdLst/>
              <a:ahLst/>
              <a:cxnLst/>
              <a:rect r="r" b="b" t="t" l="l"/>
              <a:pathLst>
                <a:path h="311145" w="1063627">
                  <a:moveTo>
                    <a:pt x="97769" y="0"/>
                  </a:moveTo>
                  <a:lnTo>
                    <a:pt x="965858" y="0"/>
                  </a:lnTo>
                  <a:cubicBezTo>
                    <a:pt x="1019855" y="0"/>
                    <a:pt x="1063627" y="43773"/>
                    <a:pt x="1063627" y="97769"/>
                  </a:cubicBezTo>
                  <a:lnTo>
                    <a:pt x="1063627" y="213376"/>
                  </a:lnTo>
                  <a:cubicBezTo>
                    <a:pt x="1063627" y="239306"/>
                    <a:pt x="1053327" y="264174"/>
                    <a:pt x="1034991" y="282509"/>
                  </a:cubicBezTo>
                  <a:cubicBezTo>
                    <a:pt x="1016656" y="300844"/>
                    <a:pt x="991788" y="311145"/>
                    <a:pt x="965858" y="311145"/>
                  </a:cubicBezTo>
                  <a:lnTo>
                    <a:pt x="97769" y="311145"/>
                  </a:lnTo>
                  <a:cubicBezTo>
                    <a:pt x="71839" y="311145"/>
                    <a:pt x="46971" y="300844"/>
                    <a:pt x="28636" y="282509"/>
                  </a:cubicBezTo>
                  <a:cubicBezTo>
                    <a:pt x="10301" y="264174"/>
                    <a:pt x="0" y="239306"/>
                    <a:pt x="0" y="213376"/>
                  </a:cubicBezTo>
                  <a:lnTo>
                    <a:pt x="0" y="97769"/>
                  </a:lnTo>
                  <a:cubicBezTo>
                    <a:pt x="0" y="71839"/>
                    <a:pt x="10301" y="46971"/>
                    <a:pt x="28636" y="28636"/>
                  </a:cubicBezTo>
                  <a:cubicBezTo>
                    <a:pt x="46971" y="10301"/>
                    <a:pt x="71839" y="0"/>
                    <a:pt x="97769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063627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기존 채팅/전화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41721" y="3927961"/>
            <a:ext cx="2404558" cy="2431079"/>
          </a:xfrm>
          <a:custGeom>
            <a:avLst/>
            <a:gdLst/>
            <a:ahLst/>
            <a:cxnLst/>
            <a:rect r="r" b="b" t="t" l="l"/>
            <a:pathLst>
              <a:path h="2431079" w="2404558">
                <a:moveTo>
                  <a:pt x="0" y="0"/>
                </a:moveTo>
                <a:lnTo>
                  <a:pt x="2404558" y="0"/>
                </a:lnTo>
                <a:lnTo>
                  <a:pt x="2404558" y="2431078"/>
                </a:lnTo>
                <a:lnTo>
                  <a:pt x="0" y="2431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2469" y="4330924"/>
            <a:ext cx="1879047" cy="3024624"/>
          </a:xfrm>
          <a:custGeom>
            <a:avLst/>
            <a:gdLst/>
            <a:ahLst/>
            <a:cxnLst/>
            <a:rect r="r" b="b" t="t" l="l"/>
            <a:pathLst>
              <a:path h="3024624" w="1879047">
                <a:moveTo>
                  <a:pt x="0" y="0"/>
                </a:moveTo>
                <a:lnTo>
                  <a:pt x="1879048" y="0"/>
                </a:lnTo>
                <a:lnTo>
                  <a:pt x="1879048" y="3024624"/>
                </a:lnTo>
                <a:lnTo>
                  <a:pt x="0" y="3024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23079" y="4330924"/>
            <a:ext cx="1804800" cy="3085128"/>
          </a:xfrm>
          <a:custGeom>
            <a:avLst/>
            <a:gdLst/>
            <a:ahLst/>
            <a:cxnLst/>
            <a:rect r="r" b="b" t="t" l="l"/>
            <a:pathLst>
              <a:path h="3085128" w="1804800">
                <a:moveTo>
                  <a:pt x="0" y="0"/>
                </a:moveTo>
                <a:lnTo>
                  <a:pt x="1804800" y="0"/>
                </a:lnTo>
                <a:lnTo>
                  <a:pt x="1804800" y="3085129"/>
                </a:lnTo>
                <a:lnTo>
                  <a:pt x="0" y="3085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50122" y="4330924"/>
            <a:ext cx="2396157" cy="2995196"/>
          </a:xfrm>
          <a:custGeom>
            <a:avLst/>
            <a:gdLst/>
            <a:ahLst/>
            <a:cxnLst/>
            <a:rect r="r" b="b" t="t" l="l"/>
            <a:pathLst>
              <a:path h="2995196" w="2396157">
                <a:moveTo>
                  <a:pt x="0" y="0"/>
                </a:moveTo>
                <a:lnTo>
                  <a:pt x="2396157" y="0"/>
                </a:lnTo>
                <a:lnTo>
                  <a:pt x="2396157" y="2995196"/>
                </a:lnTo>
                <a:lnTo>
                  <a:pt x="0" y="2995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364601" y="5600633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>
            <a:off x="10346279" y="5567296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 flipH="true">
            <a:off x="3364601" y="6325702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flipH="true">
            <a:off x="10346279" y="6359039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8426111" y="7499884"/>
            <a:ext cx="1444179" cy="739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1"/>
              </a:lnSpc>
            </a:pPr>
            <a:r>
              <a:rPr lang="en-US" sz="416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기지국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4038460" cy="1181379"/>
            <a:chOff x="0" y="0"/>
            <a:chExt cx="1063627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3627" cy="311145"/>
            </a:xfrm>
            <a:custGeom>
              <a:avLst/>
              <a:gdLst/>
              <a:ahLst/>
              <a:cxnLst/>
              <a:rect r="r" b="b" t="t" l="l"/>
              <a:pathLst>
                <a:path h="311145" w="1063627">
                  <a:moveTo>
                    <a:pt x="97769" y="0"/>
                  </a:moveTo>
                  <a:lnTo>
                    <a:pt x="965858" y="0"/>
                  </a:lnTo>
                  <a:cubicBezTo>
                    <a:pt x="1019855" y="0"/>
                    <a:pt x="1063627" y="43773"/>
                    <a:pt x="1063627" y="97769"/>
                  </a:cubicBezTo>
                  <a:lnTo>
                    <a:pt x="1063627" y="213376"/>
                  </a:lnTo>
                  <a:cubicBezTo>
                    <a:pt x="1063627" y="239306"/>
                    <a:pt x="1053327" y="264174"/>
                    <a:pt x="1034991" y="282509"/>
                  </a:cubicBezTo>
                  <a:cubicBezTo>
                    <a:pt x="1016656" y="300844"/>
                    <a:pt x="991788" y="311145"/>
                    <a:pt x="965858" y="311145"/>
                  </a:cubicBezTo>
                  <a:lnTo>
                    <a:pt x="97769" y="311145"/>
                  </a:lnTo>
                  <a:cubicBezTo>
                    <a:pt x="71839" y="311145"/>
                    <a:pt x="46971" y="300844"/>
                    <a:pt x="28636" y="282509"/>
                  </a:cubicBezTo>
                  <a:cubicBezTo>
                    <a:pt x="10301" y="264174"/>
                    <a:pt x="0" y="239306"/>
                    <a:pt x="0" y="213376"/>
                  </a:cubicBezTo>
                  <a:lnTo>
                    <a:pt x="0" y="97769"/>
                  </a:lnTo>
                  <a:cubicBezTo>
                    <a:pt x="0" y="71839"/>
                    <a:pt x="10301" y="46971"/>
                    <a:pt x="28636" y="28636"/>
                  </a:cubicBezTo>
                  <a:cubicBezTo>
                    <a:pt x="46971" y="10301"/>
                    <a:pt x="71839" y="0"/>
                    <a:pt x="97769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063627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기존 채팅/전화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41721" y="3927961"/>
            <a:ext cx="2404558" cy="2431079"/>
          </a:xfrm>
          <a:custGeom>
            <a:avLst/>
            <a:gdLst/>
            <a:ahLst/>
            <a:cxnLst/>
            <a:rect r="r" b="b" t="t" l="l"/>
            <a:pathLst>
              <a:path h="2431079" w="2404558">
                <a:moveTo>
                  <a:pt x="0" y="0"/>
                </a:moveTo>
                <a:lnTo>
                  <a:pt x="2404558" y="0"/>
                </a:lnTo>
                <a:lnTo>
                  <a:pt x="2404558" y="2431078"/>
                </a:lnTo>
                <a:lnTo>
                  <a:pt x="0" y="2431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2469" y="4330924"/>
            <a:ext cx="1879047" cy="3024624"/>
          </a:xfrm>
          <a:custGeom>
            <a:avLst/>
            <a:gdLst/>
            <a:ahLst/>
            <a:cxnLst/>
            <a:rect r="r" b="b" t="t" l="l"/>
            <a:pathLst>
              <a:path h="3024624" w="1879047">
                <a:moveTo>
                  <a:pt x="0" y="0"/>
                </a:moveTo>
                <a:lnTo>
                  <a:pt x="1879048" y="0"/>
                </a:lnTo>
                <a:lnTo>
                  <a:pt x="1879048" y="3024624"/>
                </a:lnTo>
                <a:lnTo>
                  <a:pt x="0" y="3024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23079" y="4330924"/>
            <a:ext cx="1804800" cy="3085128"/>
          </a:xfrm>
          <a:custGeom>
            <a:avLst/>
            <a:gdLst/>
            <a:ahLst/>
            <a:cxnLst/>
            <a:rect r="r" b="b" t="t" l="l"/>
            <a:pathLst>
              <a:path h="3085128" w="1804800">
                <a:moveTo>
                  <a:pt x="0" y="0"/>
                </a:moveTo>
                <a:lnTo>
                  <a:pt x="1804800" y="0"/>
                </a:lnTo>
                <a:lnTo>
                  <a:pt x="1804800" y="3085129"/>
                </a:lnTo>
                <a:lnTo>
                  <a:pt x="0" y="3085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50122" y="4330924"/>
            <a:ext cx="2396157" cy="2995196"/>
          </a:xfrm>
          <a:custGeom>
            <a:avLst/>
            <a:gdLst/>
            <a:ahLst/>
            <a:cxnLst/>
            <a:rect r="r" b="b" t="t" l="l"/>
            <a:pathLst>
              <a:path h="2995196" w="2396157">
                <a:moveTo>
                  <a:pt x="0" y="0"/>
                </a:moveTo>
                <a:lnTo>
                  <a:pt x="2396157" y="0"/>
                </a:lnTo>
                <a:lnTo>
                  <a:pt x="2396157" y="2995196"/>
                </a:lnTo>
                <a:lnTo>
                  <a:pt x="0" y="2995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364601" y="5600633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>
            <a:off x="10346279" y="5567296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 flipH="true">
            <a:off x="3364601" y="6325702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flipH="true">
            <a:off x="10346279" y="6359039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8426111" y="7499884"/>
            <a:ext cx="1444179" cy="739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1"/>
              </a:lnSpc>
            </a:pPr>
            <a:r>
              <a:rPr lang="en-US" sz="416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기지국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31674" y="1960499"/>
            <a:ext cx="4424651" cy="127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1"/>
              </a:lnSpc>
            </a:pPr>
            <a:r>
              <a:rPr lang="en-US" sz="7258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중앙 집중형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948129" y="8698673"/>
            <a:ext cx="14400143" cy="1119254"/>
            <a:chOff x="0" y="0"/>
            <a:chExt cx="19200190" cy="149233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9200190" cy="1492339"/>
              <a:chOff x="0" y="0"/>
              <a:chExt cx="3792630" cy="29478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792630" cy="294783"/>
              </a:xfrm>
              <a:custGeom>
                <a:avLst/>
                <a:gdLst/>
                <a:ahLst/>
                <a:cxnLst/>
                <a:rect r="r" b="b" t="t" l="l"/>
                <a:pathLst>
                  <a:path h="294783" w="3792630">
                    <a:moveTo>
                      <a:pt x="15054" y="0"/>
                    </a:moveTo>
                    <a:lnTo>
                      <a:pt x="3777576" y="0"/>
                    </a:lnTo>
                    <a:cubicBezTo>
                      <a:pt x="3785890" y="0"/>
                      <a:pt x="3792630" y="6740"/>
                      <a:pt x="3792630" y="15054"/>
                    </a:cubicBezTo>
                    <a:lnTo>
                      <a:pt x="3792630" y="279729"/>
                    </a:lnTo>
                    <a:cubicBezTo>
                      <a:pt x="3792630" y="288043"/>
                      <a:pt x="3785890" y="294783"/>
                      <a:pt x="3777576" y="294783"/>
                    </a:cubicBezTo>
                    <a:lnTo>
                      <a:pt x="15054" y="294783"/>
                    </a:lnTo>
                    <a:cubicBezTo>
                      <a:pt x="11061" y="294783"/>
                      <a:pt x="7232" y="293197"/>
                      <a:pt x="4409" y="290374"/>
                    </a:cubicBezTo>
                    <a:cubicBezTo>
                      <a:pt x="1586" y="287551"/>
                      <a:pt x="0" y="283722"/>
                      <a:pt x="0" y="279729"/>
                    </a:cubicBezTo>
                    <a:lnTo>
                      <a:pt x="0" y="15054"/>
                    </a:lnTo>
                    <a:cubicBezTo>
                      <a:pt x="0" y="6740"/>
                      <a:pt x="6740" y="0"/>
                      <a:pt x="15054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3792630" cy="3424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2581812" y="209361"/>
              <a:ext cx="14025364" cy="941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31"/>
                </a:lnSpc>
              </a:pPr>
              <a:r>
                <a:rPr lang="en-US" sz="41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데이터를 </a:t>
              </a:r>
              <a:r>
                <a:rPr lang="en-US" sz="4165" b="true">
                  <a:solidFill>
                    <a:srgbClr val="FF5757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인터넷/회선</a:t>
              </a:r>
              <a:r>
                <a:rPr lang="en-US" sz="41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 방식으로 기지국에서 전달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B0A1D">
                <a:alpha val="100000"/>
              </a:srgbClr>
            </a:gs>
            <a:gs pos="100000">
              <a:srgbClr val="100E19">
                <a:alpha val="9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5999" y="3404265"/>
            <a:ext cx="1736003" cy="1739235"/>
            <a:chOff x="0" y="0"/>
            <a:chExt cx="914438" cy="916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4438" cy="916140"/>
            </a:xfrm>
            <a:custGeom>
              <a:avLst/>
              <a:gdLst/>
              <a:ahLst/>
              <a:cxnLst/>
              <a:rect r="r" b="b" t="t" l="l"/>
              <a:pathLst>
                <a:path h="916140" w="914438">
                  <a:moveTo>
                    <a:pt x="457219" y="0"/>
                  </a:moveTo>
                  <a:cubicBezTo>
                    <a:pt x="204704" y="0"/>
                    <a:pt x="0" y="205085"/>
                    <a:pt x="0" y="458070"/>
                  </a:cubicBezTo>
                  <a:cubicBezTo>
                    <a:pt x="0" y="711055"/>
                    <a:pt x="204704" y="916140"/>
                    <a:pt x="457219" y="916140"/>
                  </a:cubicBezTo>
                  <a:cubicBezTo>
                    <a:pt x="709734" y="916140"/>
                    <a:pt x="914438" y="711055"/>
                    <a:pt x="914438" y="458070"/>
                  </a:cubicBezTo>
                  <a:cubicBezTo>
                    <a:pt x="914438" y="205085"/>
                    <a:pt x="709734" y="0"/>
                    <a:pt x="45721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5729" y="-104612"/>
              <a:ext cx="742981" cy="934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  <a:r>
                <a:rPr lang="en-US" b="true" sz="8000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1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351101" y="5614989"/>
            <a:ext cx="3585797" cy="127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1"/>
              </a:lnSpc>
            </a:pPr>
            <a:r>
              <a:rPr lang="en-US" sz="7258" b="true">
                <a:solidFill>
                  <a:srgbClr val="FFDE5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기획 배경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4038460" cy="1181379"/>
            <a:chOff x="0" y="0"/>
            <a:chExt cx="1063627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3627" cy="311145"/>
            </a:xfrm>
            <a:custGeom>
              <a:avLst/>
              <a:gdLst/>
              <a:ahLst/>
              <a:cxnLst/>
              <a:rect r="r" b="b" t="t" l="l"/>
              <a:pathLst>
                <a:path h="311145" w="1063627">
                  <a:moveTo>
                    <a:pt x="97769" y="0"/>
                  </a:moveTo>
                  <a:lnTo>
                    <a:pt x="965858" y="0"/>
                  </a:lnTo>
                  <a:cubicBezTo>
                    <a:pt x="1019855" y="0"/>
                    <a:pt x="1063627" y="43773"/>
                    <a:pt x="1063627" y="97769"/>
                  </a:cubicBezTo>
                  <a:lnTo>
                    <a:pt x="1063627" y="213376"/>
                  </a:lnTo>
                  <a:cubicBezTo>
                    <a:pt x="1063627" y="239306"/>
                    <a:pt x="1053327" y="264174"/>
                    <a:pt x="1034991" y="282509"/>
                  </a:cubicBezTo>
                  <a:cubicBezTo>
                    <a:pt x="1016656" y="300844"/>
                    <a:pt x="991788" y="311145"/>
                    <a:pt x="965858" y="311145"/>
                  </a:cubicBezTo>
                  <a:lnTo>
                    <a:pt x="97769" y="311145"/>
                  </a:lnTo>
                  <a:cubicBezTo>
                    <a:pt x="71839" y="311145"/>
                    <a:pt x="46971" y="300844"/>
                    <a:pt x="28636" y="282509"/>
                  </a:cubicBezTo>
                  <a:cubicBezTo>
                    <a:pt x="10301" y="264174"/>
                    <a:pt x="0" y="239306"/>
                    <a:pt x="0" y="213376"/>
                  </a:cubicBezTo>
                  <a:lnTo>
                    <a:pt x="0" y="97769"/>
                  </a:lnTo>
                  <a:cubicBezTo>
                    <a:pt x="0" y="71839"/>
                    <a:pt x="10301" y="46971"/>
                    <a:pt x="28636" y="28636"/>
                  </a:cubicBezTo>
                  <a:cubicBezTo>
                    <a:pt x="46971" y="10301"/>
                    <a:pt x="71839" y="0"/>
                    <a:pt x="97769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063627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기존 채팅/전화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41721" y="3927961"/>
            <a:ext cx="2404558" cy="2431079"/>
          </a:xfrm>
          <a:custGeom>
            <a:avLst/>
            <a:gdLst/>
            <a:ahLst/>
            <a:cxnLst/>
            <a:rect r="r" b="b" t="t" l="l"/>
            <a:pathLst>
              <a:path h="2431079" w="2404558">
                <a:moveTo>
                  <a:pt x="0" y="0"/>
                </a:moveTo>
                <a:lnTo>
                  <a:pt x="2404558" y="0"/>
                </a:lnTo>
                <a:lnTo>
                  <a:pt x="2404558" y="2431078"/>
                </a:lnTo>
                <a:lnTo>
                  <a:pt x="0" y="2431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2469" y="4330924"/>
            <a:ext cx="1879047" cy="3024624"/>
          </a:xfrm>
          <a:custGeom>
            <a:avLst/>
            <a:gdLst/>
            <a:ahLst/>
            <a:cxnLst/>
            <a:rect r="r" b="b" t="t" l="l"/>
            <a:pathLst>
              <a:path h="3024624" w="1879047">
                <a:moveTo>
                  <a:pt x="0" y="0"/>
                </a:moveTo>
                <a:lnTo>
                  <a:pt x="1879048" y="0"/>
                </a:lnTo>
                <a:lnTo>
                  <a:pt x="1879048" y="3024624"/>
                </a:lnTo>
                <a:lnTo>
                  <a:pt x="0" y="3024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23079" y="4330924"/>
            <a:ext cx="1804800" cy="3085128"/>
          </a:xfrm>
          <a:custGeom>
            <a:avLst/>
            <a:gdLst/>
            <a:ahLst/>
            <a:cxnLst/>
            <a:rect r="r" b="b" t="t" l="l"/>
            <a:pathLst>
              <a:path h="3085128" w="1804800">
                <a:moveTo>
                  <a:pt x="0" y="0"/>
                </a:moveTo>
                <a:lnTo>
                  <a:pt x="1804800" y="0"/>
                </a:lnTo>
                <a:lnTo>
                  <a:pt x="1804800" y="3085129"/>
                </a:lnTo>
                <a:lnTo>
                  <a:pt x="0" y="3085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50122" y="4330924"/>
            <a:ext cx="2396157" cy="2995196"/>
          </a:xfrm>
          <a:custGeom>
            <a:avLst/>
            <a:gdLst/>
            <a:ahLst/>
            <a:cxnLst/>
            <a:rect r="r" b="b" t="t" l="l"/>
            <a:pathLst>
              <a:path h="2995196" w="2396157">
                <a:moveTo>
                  <a:pt x="0" y="0"/>
                </a:moveTo>
                <a:lnTo>
                  <a:pt x="2396157" y="0"/>
                </a:lnTo>
                <a:lnTo>
                  <a:pt x="2396157" y="2995196"/>
                </a:lnTo>
                <a:lnTo>
                  <a:pt x="0" y="2995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364601" y="5600633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>
            <a:off x="10346279" y="5567296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 flipH="true">
            <a:off x="3364601" y="6325702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flipH="true">
            <a:off x="10346279" y="6359039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8426111" y="7499884"/>
            <a:ext cx="1444179" cy="739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1"/>
              </a:lnSpc>
            </a:pPr>
            <a:r>
              <a:rPr lang="en-US" sz="416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기지국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31674" y="1960499"/>
            <a:ext cx="4424651" cy="127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1"/>
              </a:lnSpc>
            </a:pPr>
            <a:r>
              <a:rPr lang="en-US" sz="7258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중앙 집중형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141474" y="4870963"/>
            <a:ext cx="2005051" cy="2005051"/>
          </a:xfrm>
          <a:custGeom>
            <a:avLst/>
            <a:gdLst/>
            <a:ahLst/>
            <a:cxnLst/>
            <a:rect r="r" b="b" t="t" l="l"/>
            <a:pathLst>
              <a:path h="2005051" w="2005051">
                <a:moveTo>
                  <a:pt x="0" y="0"/>
                </a:moveTo>
                <a:lnTo>
                  <a:pt x="2005052" y="0"/>
                </a:lnTo>
                <a:lnTo>
                  <a:pt x="2005052" y="2005051"/>
                </a:lnTo>
                <a:lnTo>
                  <a:pt x="0" y="200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4038460" cy="1181379"/>
            <a:chOff x="0" y="0"/>
            <a:chExt cx="1063627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3627" cy="311145"/>
            </a:xfrm>
            <a:custGeom>
              <a:avLst/>
              <a:gdLst/>
              <a:ahLst/>
              <a:cxnLst/>
              <a:rect r="r" b="b" t="t" l="l"/>
              <a:pathLst>
                <a:path h="311145" w="1063627">
                  <a:moveTo>
                    <a:pt x="97769" y="0"/>
                  </a:moveTo>
                  <a:lnTo>
                    <a:pt x="965858" y="0"/>
                  </a:lnTo>
                  <a:cubicBezTo>
                    <a:pt x="1019855" y="0"/>
                    <a:pt x="1063627" y="43773"/>
                    <a:pt x="1063627" y="97769"/>
                  </a:cubicBezTo>
                  <a:lnTo>
                    <a:pt x="1063627" y="213376"/>
                  </a:lnTo>
                  <a:cubicBezTo>
                    <a:pt x="1063627" y="239306"/>
                    <a:pt x="1053327" y="264174"/>
                    <a:pt x="1034991" y="282509"/>
                  </a:cubicBezTo>
                  <a:cubicBezTo>
                    <a:pt x="1016656" y="300844"/>
                    <a:pt x="991788" y="311145"/>
                    <a:pt x="965858" y="311145"/>
                  </a:cubicBezTo>
                  <a:lnTo>
                    <a:pt x="97769" y="311145"/>
                  </a:lnTo>
                  <a:cubicBezTo>
                    <a:pt x="71839" y="311145"/>
                    <a:pt x="46971" y="300844"/>
                    <a:pt x="28636" y="282509"/>
                  </a:cubicBezTo>
                  <a:cubicBezTo>
                    <a:pt x="10301" y="264174"/>
                    <a:pt x="0" y="239306"/>
                    <a:pt x="0" y="213376"/>
                  </a:cubicBezTo>
                  <a:lnTo>
                    <a:pt x="0" y="97769"/>
                  </a:lnTo>
                  <a:cubicBezTo>
                    <a:pt x="0" y="71839"/>
                    <a:pt x="10301" y="46971"/>
                    <a:pt x="28636" y="28636"/>
                  </a:cubicBezTo>
                  <a:cubicBezTo>
                    <a:pt x="46971" y="10301"/>
                    <a:pt x="71839" y="0"/>
                    <a:pt x="97769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063627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기존 채팅/전화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41721" y="3927961"/>
            <a:ext cx="2404558" cy="2431079"/>
          </a:xfrm>
          <a:custGeom>
            <a:avLst/>
            <a:gdLst/>
            <a:ahLst/>
            <a:cxnLst/>
            <a:rect r="r" b="b" t="t" l="l"/>
            <a:pathLst>
              <a:path h="2431079" w="2404558">
                <a:moveTo>
                  <a:pt x="0" y="0"/>
                </a:moveTo>
                <a:lnTo>
                  <a:pt x="2404558" y="0"/>
                </a:lnTo>
                <a:lnTo>
                  <a:pt x="2404558" y="2431078"/>
                </a:lnTo>
                <a:lnTo>
                  <a:pt x="0" y="2431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2469" y="4330924"/>
            <a:ext cx="1879047" cy="3024624"/>
          </a:xfrm>
          <a:custGeom>
            <a:avLst/>
            <a:gdLst/>
            <a:ahLst/>
            <a:cxnLst/>
            <a:rect r="r" b="b" t="t" l="l"/>
            <a:pathLst>
              <a:path h="3024624" w="1879047">
                <a:moveTo>
                  <a:pt x="0" y="0"/>
                </a:moveTo>
                <a:lnTo>
                  <a:pt x="1879048" y="0"/>
                </a:lnTo>
                <a:lnTo>
                  <a:pt x="1879048" y="3024624"/>
                </a:lnTo>
                <a:lnTo>
                  <a:pt x="0" y="3024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23079" y="4330924"/>
            <a:ext cx="1804800" cy="3085128"/>
          </a:xfrm>
          <a:custGeom>
            <a:avLst/>
            <a:gdLst/>
            <a:ahLst/>
            <a:cxnLst/>
            <a:rect r="r" b="b" t="t" l="l"/>
            <a:pathLst>
              <a:path h="3085128" w="1804800">
                <a:moveTo>
                  <a:pt x="0" y="0"/>
                </a:moveTo>
                <a:lnTo>
                  <a:pt x="1804800" y="0"/>
                </a:lnTo>
                <a:lnTo>
                  <a:pt x="1804800" y="3085129"/>
                </a:lnTo>
                <a:lnTo>
                  <a:pt x="0" y="3085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50122" y="4330924"/>
            <a:ext cx="2396157" cy="2995196"/>
          </a:xfrm>
          <a:custGeom>
            <a:avLst/>
            <a:gdLst/>
            <a:ahLst/>
            <a:cxnLst/>
            <a:rect r="r" b="b" t="t" l="l"/>
            <a:pathLst>
              <a:path h="2995196" w="2396157">
                <a:moveTo>
                  <a:pt x="0" y="0"/>
                </a:moveTo>
                <a:lnTo>
                  <a:pt x="2396157" y="0"/>
                </a:lnTo>
                <a:lnTo>
                  <a:pt x="2396157" y="2995196"/>
                </a:lnTo>
                <a:lnTo>
                  <a:pt x="0" y="2995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364601" y="5600633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>
            <a:off x="10346279" y="5567296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 flipH="true">
            <a:off x="3364601" y="6325702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flipH="true">
            <a:off x="10346279" y="6359039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8426111" y="7499884"/>
            <a:ext cx="1444179" cy="739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1"/>
              </a:lnSpc>
            </a:pPr>
            <a:r>
              <a:rPr lang="en-US" sz="416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기지국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31674" y="1960499"/>
            <a:ext cx="4424651" cy="127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1"/>
              </a:lnSpc>
            </a:pPr>
            <a:r>
              <a:rPr lang="en-US" sz="7258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중앙 집중형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141474" y="4870963"/>
            <a:ext cx="2005051" cy="2005051"/>
          </a:xfrm>
          <a:custGeom>
            <a:avLst/>
            <a:gdLst/>
            <a:ahLst/>
            <a:cxnLst/>
            <a:rect r="r" b="b" t="t" l="l"/>
            <a:pathLst>
              <a:path h="2005051" w="2005051">
                <a:moveTo>
                  <a:pt x="0" y="0"/>
                </a:moveTo>
                <a:lnTo>
                  <a:pt x="2005052" y="0"/>
                </a:lnTo>
                <a:lnTo>
                  <a:pt x="2005052" y="2005051"/>
                </a:lnTo>
                <a:lnTo>
                  <a:pt x="0" y="200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4803591" y="5275974"/>
            <a:ext cx="8478726" cy="1195030"/>
            <a:chOff x="0" y="0"/>
            <a:chExt cx="11304968" cy="15933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93373" cy="1593373"/>
            </a:xfrm>
            <a:custGeom>
              <a:avLst/>
              <a:gdLst/>
              <a:ahLst/>
              <a:cxnLst/>
              <a:rect r="r" b="b" t="t" l="l"/>
              <a:pathLst>
                <a:path h="1593373" w="1593373">
                  <a:moveTo>
                    <a:pt x="0" y="0"/>
                  </a:moveTo>
                  <a:lnTo>
                    <a:pt x="1593373" y="0"/>
                  </a:lnTo>
                  <a:lnTo>
                    <a:pt x="1593373" y="1593373"/>
                  </a:lnTo>
                  <a:lnTo>
                    <a:pt x="0" y="1593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9711595" y="0"/>
              <a:ext cx="1593373" cy="1593373"/>
            </a:xfrm>
            <a:custGeom>
              <a:avLst/>
              <a:gdLst/>
              <a:ahLst/>
              <a:cxnLst/>
              <a:rect r="r" b="b" t="t" l="l"/>
              <a:pathLst>
                <a:path h="1593373" w="1593373">
                  <a:moveTo>
                    <a:pt x="0" y="0"/>
                  </a:moveTo>
                  <a:lnTo>
                    <a:pt x="1593373" y="0"/>
                  </a:lnTo>
                  <a:lnTo>
                    <a:pt x="1593373" y="1593373"/>
                  </a:lnTo>
                  <a:lnTo>
                    <a:pt x="0" y="1593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948129" y="8698673"/>
            <a:ext cx="14400143" cy="1119254"/>
            <a:chOff x="0" y="0"/>
            <a:chExt cx="19200190" cy="1492339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9200190" cy="1492339"/>
              <a:chOff x="0" y="0"/>
              <a:chExt cx="3792630" cy="29478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792630" cy="294783"/>
              </a:xfrm>
              <a:custGeom>
                <a:avLst/>
                <a:gdLst/>
                <a:ahLst/>
                <a:cxnLst/>
                <a:rect r="r" b="b" t="t" l="l"/>
                <a:pathLst>
                  <a:path h="294783" w="3792630">
                    <a:moveTo>
                      <a:pt x="15054" y="0"/>
                    </a:moveTo>
                    <a:lnTo>
                      <a:pt x="3777576" y="0"/>
                    </a:lnTo>
                    <a:cubicBezTo>
                      <a:pt x="3785890" y="0"/>
                      <a:pt x="3792630" y="6740"/>
                      <a:pt x="3792630" y="15054"/>
                    </a:cubicBezTo>
                    <a:lnTo>
                      <a:pt x="3792630" y="279729"/>
                    </a:lnTo>
                    <a:cubicBezTo>
                      <a:pt x="3792630" y="288043"/>
                      <a:pt x="3785890" y="294783"/>
                      <a:pt x="3777576" y="294783"/>
                    </a:cubicBezTo>
                    <a:lnTo>
                      <a:pt x="15054" y="294783"/>
                    </a:lnTo>
                    <a:cubicBezTo>
                      <a:pt x="11061" y="294783"/>
                      <a:pt x="7232" y="293197"/>
                      <a:pt x="4409" y="290374"/>
                    </a:cubicBezTo>
                    <a:cubicBezTo>
                      <a:pt x="1586" y="287551"/>
                      <a:pt x="0" y="283722"/>
                      <a:pt x="0" y="279729"/>
                    </a:cubicBezTo>
                    <a:lnTo>
                      <a:pt x="0" y="15054"/>
                    </a:lnTo>
                    <a:cubicBezTo>
                      <a:pt x="0" y="6740"/>
                      <a:pt x="6740" y="0"/>
                      <a:pt x="15054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3792630" cy="3424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2581812" y="209361"/>
              <a:ext cx="14025364" cy="941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31"/>
                </a:lnSpc>
              </a:pPr>
              <a:r>
                <a:rPr lang="en-US" sz="41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기지국이 문제가 생길 경우 통신 장애 불가피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2971817" cy="1181379"/>
            <a:chOff x="0" y="0"/>
            <a:chExt cx="782701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701" cy="311145"/>
            </a:xfrm>
            <a:custGeom>
              <a:avLst/>
              <a:gdLst/>
              <a:ahLst/>
              <a:cxnLst/>
              <a:rect r="r" b="b" t="t" l="l"/>
              <a:pathLst>
                <a:path h="311145" w="782701">
                  <a:moveTo>
                    <a:pt x="132861" y="0"/>
                  </a:moveTo>
                  <a:lnTo>
                    <a:pt x="649840" y="0"/>
                  </a:lnTo>
                  <a:cubicBezTo>
                    <a:pt x="685077" y="0"/>
                    <a:pt x="718870" y="13998"/>
                    <a:pt x="743787" y="38914"/>
                  </a:cubicBezTo>
                  <a:cubicBezTo>
                    <a:pt x="768703" y="63830"/>
                    <a:pt x="782701" y="97624"/>
                    <a:pt x="782701" y="132861"/>
                  </a:cubicBezTo>
                  <a:lnTo>
                    <a:pt x="782701" y="178284"/>
                  </a:lnTo>
                  <a:cubicBezTo>
                    <a:pt x="782701" y="213521"/>
                    <a:pt x="768703" y="247315"/>
                    <a:pt x="743787" y="272231"/>
                  </a:cubicBezTo>
                  <a:cubicBezTo>
                    <a:pt x="718870" y="297147"/>
                    <a:pt x="685077" y="311145"/>
                    <a:pt x="649840" y="311145"/>
                  </a:cubicBezTo>
                  <a:lnTo>
                    <a:pt x="132861" y="311145"/>
                  </a:lnTo>
                  <a:cubicBezTo>
                    <a:pt x="59484" y="311145"/>
                    <a:pt x="0" y="251661"/>
                    <a:pt x="0" y="178284"/>
                  </a:cubicBezTo>
                  <a:lnTo>
                    <a:pt x="0" y="132861"/>
                  </a:lnTo>
                  <a:cubicBezTo>
                    <a:pt x="0" y="97624"/>
                    <a:pt x="13998" y="63830"/>
                    <a:pt x="38914" y="38914"/>
                  </a:cubicBezTo>
                  <a:cubicBezTo>
                    <a:pt x="63830" y="13998"/>
                    <a:pt x="97624" y="0"/>
                    <a:pt x="132861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782701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BLE Mesh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4163" y="2805695"/>
            <a:ext cx="1191991" cy="2091213"/>
            <a:chOff x="0" y="0"/>
            <a:chExt cx="1589322" cy="2788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029825" y="6543199"/>
            <a:ext cx="1191991" cy="2091213"/>
            <a:chOff x="0" y="0"/>
            <a:chExt cx="1589322" cy="2788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548004" y="2654516"/>
            <a:ext cx="1191991" cy="2091213"/>
            <a:chOff x="0" y="0"/>
            <a:chExt cx="1589322" cy="27882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632286" y="6543199"/>
            <a:ext cx="1191991" cy="2091213"/>
            <a:chOff x="0" y="0"/>
            <a:chExt cx="1589322" cy="27882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811324" y="2654516"/>
            <a:ext cx="1191991" cy="2091213"/>
            <a:chOff x="0" y="0"/>
            <a:chExt cx="1589322" cy="27882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2971817" cy="1181379"/>
            <a:chOff x="0" y="0"/>
            <a:chExt cx="782701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701" cy="311145"/>
            </a:xfrm>
            <a:custGeom>
              <a:avLst/>
              <a:gdLst/>
              <a:ahLst/>
              <a:cxnLst/>
              <a:rect r="r" b="b" t="t" l="l"/>
              <a:pathLst>
                <a:path h="311145" w="782701">
                  <a:moveTo>
                    <a:pt x="132861" y="0"/>
                  </a:moveTo>
                  <a:lnTo>
                    <a:pt x="649840" y="0"/>
                  </a:lnTo>
                  <a:cubicBezTo>
                    <a:pt x="685077" y="0"/>
                    <a:pt x="718870" y="13998"/>
                    <a:pt x="743787" y="38914"/>
                  </a:cubicBezTo>
                  <a:cubicBezTo>
                    <a:pt x="768703" y="63830"/>
                    <a:pt x="782701" y="97624"/>
                    <a:pt x="782701" y="132861"/>
                  </a:cubicBezTo>
                  <a:lnTo>
                    <a:pt x="782701" y="178284"/>
                  </a:lnTo>
                  <a:cubicBezTo>
                    <a:pt x="782701" y="213521"/>
                    <a:pt x="768703" y="247315"/>
                    <a:pt x="743787" y="272231"/>
                  </a:cubicBezTo>
                  <a:cubicBezTo>
                    <a:pt x="718870" y="297147"/>
                    <a:pt x="685077" y="311145"/>
                    <a:pt x="649840" y="311145"/>
                  </a:cubicBezTo>
                  <a:lnTo>
                    <a:pt x="132861" y="311145"/>
                  </a:lnTo>
                  <a:cubicBezTo>
                    <a:pt x="59484" y="311145"/>
                    <a:pt x="0" y="251661"/>
                    <a:pt x="0" y="178284"/>
                  </a:cubicBezTo>
                  <a:lnTo>
                    <a:pt x="0" y="132861"/>
                  </a:lnTo>
                  <a:cubicBezTo>
                    <a:pt x="0" y="97624"/>
                    <a:pt x="13998" y="63830"/>
                    <a:pt x="38914" y="38914"/>
                  </a:cubicBezTo>
                  <a:cubicBezTo>
                    <a:pt x="63830" y="13998"/>
                    <a:pt x="97624" y="0"/>
                    <a:pt x="132861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782701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BLE Mesh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4163" y="2805695"/>
            <a:ext cx="1191991" cy="2091213"/>
            <a:chOff x="0" y="0"/>
            <a:chExt cx="1589322" cy="2788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029825" y="6543199"/>
            <a:ext cx="1191991" cy="2091213"/>
            <a:chOff x="0" y="0"/>
            <a:chExt cx="1589322" cy="2788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548004" y="2654516"/>
            <a:ext cx="1191991" cy="2091213"/>
            <a:chOff x="0" y="0"/>
            <a:chExt cx="1589322" cy="27882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632286" y="6543199"/>
            <a:ext cx="1191991" cy="2091213"/>
            <a:chOff x="0" y="0"/>
            <a:chExt cx="1589322" cy="27882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811324" y="2654516"/>
            <a:ext cx="1191991" cy="2091213"/>
            <a:chOff x="0" y="0"/>
            <a:chExt cx="1589322" cy="27882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583154" y="5129318"/>
            <a:ext cx="2084752" cy="1566258"/>
            <a:chOff x="0" y="0"/>
            <a:chExt cx="2779669" cy="2088345"/>
          </a:xfrm>
        </p:grpSpPr>
        <p:sp>
          <p:nvSpPr>
            <p:cNvPr name="AutoShape 21" id="21"/>
            <p:cNvSpPr/>
            <p:nvPr/>
          </p:nvSpPr>
          <p:spPr>
            <a:xfrm>
              <a:off x="13682" y="543168"/>
              <a:ext cx="2383439" cy="152377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407106" y="21177"/>
              <a:ext cx="2358538" cy="156204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547534" y="4976940"/>
            <a:ext cx="2084752" cy="1566258"/>
            <a:chOff x="0" y="0"/>
            <a:chExt cx="2779669" cy="2088345"/>
          </a:xfrm>
        </p:grpSpPr>
        <p:sp>
          <p:nvSpPr>
            <p:cNvPr name="AutoShape 24" id="24"/>
            <p:cNvSpPr/>
            <p:nvPr/>
          </p:nvSpPr>
          <p:spPr>
            <a:xfrm>
              <a:off x="13682" y="543168"/>
              <a:ext cx="2383439" cy="152377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407106" y="21177"/>
              <a:ext cx="2358538" cy="156204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6512174" y="4968596"/>
            <a:ext cx="1939744" cy="1758358"/>
            <a:chOff x="0" y="0"/>
            <a:chExt cx="2586326" cy="2344478"/>
          </a:xfrm>
        </p:grpSpPr>
        <p:sp>
          <p:nvSpPr>
            <p:cNvPr name="AutoShape 27" id="27"/>
            <p:cNvSpPr/>
            <p:nvPr/>
          </p:nvSpPr>
          <p:spPr>
            <a:xfrm flipH="true">
              <a:off x="16224" y="19543"/>
              <a:ext cx="2176630" cy="180691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 flipV="true">
              <a:off x="364912" y="553118"/>
              <a:ext cx="2205507" cy="177155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2833801" y="4881591"/>
            <a:ext cx="1988602" cy="1680045"/>
            <a:chOff x="0" y="0"/>
            <a:chExt cx="2651469" cy="2240061"/>
          </a:xfrm>
        </p:grpSpPr>
        <p:sp>
          <p:nvSpPr>
            <p:cNvPr name="AutoShape 30" id="30"/>
            <p:cNvSpPr/>
            <p:nvPr/>
          </p:nvSpPr>
          <p:spPr>
            <a:xfrm flipH="true">
              <a:off x="15102" y="20423"/>
              <a:ext cx="2274553" cy="1681988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1" id="31"/>
            <p:cNvSpPr/>
            <p:nvPr/>
          </p:nvSpPr>
          <p:spPr>
            <a:xfrm flipV="true">
              <a:off x="335297" y="574335"/>
              <a:ext cx="2301401" cy="164506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3655444" y="3429610"/>
            <a:ext cx="4294074" cy="492917"/>
            <a:chOff x="0" y="0"/>
            <a:chExt cx="5725431" cy="657222"/>
          </a:xfrm>
        </p:grpSpPr>
        <p:sp>
          <p:nvSpPr>
            <p:cNvPr name="AutoShape 33" id="33"/>
            <p:cNvSpPr/>
            <p:nvPr/>
          </p:nvSpPr>
          <p:spPr>
            <a:xfrm flipV="true">
              <a:off x="209048" y="631822"/>
              <a:ext cx="5516384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0" y="25400"/>
              <a:ext cx="5725431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10018723" y="3453664"/>
            <a:ext cx="4294074" cy="492917"/>
            <a:chOff x="0" y="0"/>
            <a:chExt cx="5725431" cy="657222"/>
          </a:xfrm>
        </p:grpSpPr>
        <p:sp>
          <p:nvSpPr>
            <p:cNvPr name="AutoShape 36" id="36"/>
            <p:cNvSpPr/>
            <p:nvPr/>
          </p:nvSpPr>
          <p:spPr>
            <a:xfrm flipV="true">
              <a:off x="209048" y="631822"/>
              <a:ext cx="5516384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0" y="25400"/>
              <a:ext cx="5725431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2971817" cy="1181379"/>
            <a:chOff x="0" y="0"/>
            <a:chExt cx="782701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701" cy="311145"/>
            </a:xfrm>
            <a:custGeom>
              <a:avLst/>
              <a:gdLst/>
              <a:ahLst/>
              <a:cxnLst/>
              <a:rect r="r" b="b" t="t" l="l"/>
              <a:pathLst>
                <a:path h="311145" w="782701">
                  <a:moveTo>
                    <a:pt x="132861" y="0"/>
                  </a:moveTo>
                  <a:lnTo>
                    <a:pt x="649840" y="0"/>
                  </a:lnTo>
                  <a:cubicBezTo>
                    <a:pt x="685077" y="0"/>
                    <a:pt x="718870" y="13998"/>
                    <a:pt x="743787" y="38914"/>
                  </a:cubicBezTo>
                  <a:cubicBezTo>
                    <a:pt x="768703" y="63830"/>
                    <a:pt x="782701" y="97624"/>
                    <a:pt x="782701" y="132861"/>
                  </a:cubicBezTo>
                  <a:lnTo>
                    <a:pt x="782701" y="178284"/>
                  </a:lnTo>
                  <a:cubicBezTo>
                    <a:pt x="782701" y="213521"/>
                    <a:pt x="768703" y="247315"/>
                    <a:pt x="743787" y="272231"/>
                  </a:cubicBezTo>
                  <a:cubicBezTo>
                    <a:pt x="718870" y="297147"/>
                    <a:pt x="685077" y="311145"/>
                    <a:pt x="649840" y="311145"/>
                  </a:cubicBezTo>
                  <a:lnTo>
                    <a:pt x="132861" y="311145"/>
                  </a:lnTo>
                  <a:cubicBezTo>
                    <a:pt x="59484" y="311145"/>
                    <a:pt x="0" y="251661"/>
                    <a:pt x="0" y="178284"/>
                  </a:cubicBezTo>
                  <a:lnTo>
                    <a:pt x="0" y="132861"/>
                  </a:lnTo>
                  <a:cubicBezTo>
                    <a:pt x="0" y="97624"/>
                    <a:pt x="13998" y="63830"/>
                    <a:pt x="38914" y="38914"/>
                  </a:cubicBezTo>
                  <a:cubicBezTo>
                    <a:pt x="63830" y="13998"/>
                    <a:pt x="97624" y="0"/>
                    <a:pt x="132861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782701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BLE Mesh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4163" y="2805695"/>
            <a:ext cx="1191991" cy="2091213"/>
            <a:chOff x="0" y="0"/>
            <a:chExt cx="1589322" cy="2788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029825" y="6543199"/>
            <a:ext cx="1191991" cy="2091213"/>
            <a:chOff x="0" y="0"/>
            <a:chExt cx="1589322" cy="2788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548004" y="2654516"/>
            <a:ext cx="1191991" cy="2091213"/>
            <a:chOff x="0" y="0"/>
            <a:chExt cx="1589322" cy="27882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632286" y="6543199"/>
            <a:ext cx="1191991" cy="2091213"/>
            <a:chOff x="0" y="0"/>
            <a:chExt cx="1589322" cy="27882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811324" y="2654516"/>
            <a:ext cx="1191991" cy="2091213"/>
            <a:chOff x="0" y="0"/>
            <a:chExt cx="1589322" cy="27882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583154" y="5129318"/>
            <a:ext cx="2084752" cy="1566258"/>
            <a:chOff x="0" y="0"/>
            <a:chExt cx="2779669" cy="2088345"/>
          </a:xfrm>
        </p:grpSpPr>
        <p:sp>
          <p:nvSpPr>
            <p:cNvPr name="AutoShape 21" id="21"/>
            <p:cNvSpPr/>
            <p:nvPr/>
          </p:nvSpPr>
          <p:spPr>
            <a:xfrm>
              <a:off x="13682" y="543168"/>
              <a:ext cx="2383439" cy="152377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407106" y="21177"/>
              <a:ext cx="2358538" cy="156204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547534" y="4976940"/>
            <a:ext cx="2084752" cy="1566258"/>
            <a:chOff x="0" y="0"/>
            <a:chExt cx="2779669" cy="2088345"/>
          </a:xfrm>
        </p:grpSpPr>
        <p:sp>
          <p:nvSpPr>
            <p:cNvPr name="AutoShape 24" id="24"/>
            <p:cNvSpPr/>
            <p:nvPr/>
          </p:nvSpPr>
          <p:spPr>
            <a:xfrm>
              <a:off x="13682" y="543168"/>
              <a:ext cx="2383439" cy="152377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407106" y="21177"/>
              <a:ext cx="2358538" cy="156204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6512174" y="4968596"/>
            <a:ext cx="1939744" cy="1758358"/>
            <a:chOff x="0" y="0"/>
            <a:chExt cx="2586326" cy="2344478"/>
          </a:xfrm>
        </p:grpSpPr>
        <p:sp>
          <p:nvSpPr>
            <p:cNvPr name="AutoShape 27" id="27"/>
            <p:cNvSpPr/>
            <p:nvPr/>
          </p:nvSpPr>
          <p:spPr>
            <a:xfrm flipH="true">
              <a:off x="16224" y="19543"/>
              <a:ext cx="2176630" cy="180691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 flipV="true">
              <a:off x="364912" y="553118"/>
              <a:ext cx="2205507" cy="177155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2833801" y="4881591"/>
            <a:ext cx="1988602" cy="1680045"/>
            <a:chOff x="0" y="0"/>
            <a:chExt cx="2651469" cy="2240061"/>
          </a:xfrm>
        </p:grpSpPr>
        <p:sp>
          <p:nvSpPr>
            <p:cNvPr name="AutoShape 30" id="30"/>
            <p:cNvSpPr/>
            <p:nvPr/>
          </p:nvSpPr>
          <p:spPr>
            <a:xfrm flipH="true">
              <a:off x="15102" y="20423"/>
              <a:ext cx="2274553" cy="1681988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1" id="31"/>
            <p:cNvSpPr/>
            <p:nvPr/>
          </p:nvSpPr>
          <p:spPr>
            <a:xfrm flipV="true">
              <a:off x="335297" y="574335"/>
              <a:ext cx="2301401" cy="164506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3655444" y="3429610"/>
            <a:ext cx="4294074" cy="492917"/>
            <a:chOff x="0" y="0"/>
            <a:chExt cx="5725431" cy="657222"/>
          </a:xfrm>
        </p:grpSpPr>
        <p:sp>
          <p:nvSpPr>
            <p:cNvPr name="AutoShape 33" id="33"/>
            <p:cNvSpPr/>
            <p:nvPr/>
          </p:nvSpPr>
          <p:spPr>
            <a:xfrm flipV="true">
              <a:off x="209048" y="631822"/>
              <a:ext cx="5516384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0" y="25400"/>
              <a:ext cx="5725431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10018723" y="3453664"/>
            <a:ext cx="4294074" cy="492917"/>
            <a:chOff x="0" y="0"/>
            <a:chExt cx="5725431" cy="657222"/>
          </a:xfrm>
        </p:grpSpPr>
        <p:sp>
          <p:nvSpPr>
            <p:cNvPr name="AutoShape 36" id="36"/>
            <p:cNvSpPr/>
            <p:nvPr/>
          </p:nvSpPr>
          <p:spPr>
            <a:xfrm flipV="true">
              <a:off x="209048" y="631822"/>
              <a:ext cx="5516384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0" y="25400"/>
              <a:ext cx="5725431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1943929" y="8984381"/>
            <a:ext cx="14400143" cy="1119254"/>
            <a:chOff x="0" y="0"/>
            <a:chExt cx="19200190" cy="1492339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9200190" cy="1492339"/>
              <a:chOff x="0" y="0"/>
              <a:chExt cx="3792630" cy="294783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792630" cy="294783"/>
              </a:xfrm>
              <a:custGeom>
                <a:avLst/>
                <a:gdLst/>
                <a:ahLst/>
                <a:cxnLst/>
                <a:rect r="r" b="b" t="t" l="l"/>
                <a:pathLst>
                  <a:path h="294783" w="3792630">
                    <a:moveTo>
                      <a:pt x="15054" y="0"/>
                    </a:moveTo>
                    <a:lnTo>
                      <a:pt x="3777576" y="0"/>
                    </a:lnTo>
                    <a:cubicBezTo>
                      <a:pt x="3785890" y="0"/>
                      <a:pt x="3792630" y="6740"/>
                      <a:pt x="3792630" y="15054"/>
                    </a:cubicBezTo>
                    <a:lnTo>
                      <a:pt x="3792630" y="279729"/>
                    </a:lnTo>
                    <a:cubicBezTo>
                      <a:pt x="3792630" y="288043"/>
                      <a:pt x="3785890" y="294783"/>
                      <a:pt x="3777576" y="294783"/>
                    </a:cubicBezTo>
                    <a:lnTo>
                      <a:pt x="15054" y="294783"/>
                    </a:lnTo>
                    <a:cubicBezTo>
                      <a:pt x="11061" y="294783"/>
                      <a:pt x="7232" y="293197"/>
                      <a:pt x="4409" y="290374"/>
                    </a:cubicBezTo>
                    <a:cubicBezTo>
                      <a:pt x="1586" y="287551"/>
                      <a:pt x="0" y="283722"/>
                      <a:pt x="0" y="279729"/>
                    </a:cubicBezTo>
                    <a:lnTo>
                      <a:pt x="0" y="15054"/>
                    </a:lnTo>
                    <a:cubicBezTo>
                      <a:pt x="0" y="6740"/>
                      <a:pt x="6740" y="0"/>
                      <a:pt x="15054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3792630" cy="3424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2581812" y="209361"/>
              <a:ext cx="14025364" cy="941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31"/>
                </a:lnSpc>
              </a:pPr>
              <a:r>
                <a:rPr lang="en-US" sz="41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각각의 휴대폰이 </a:t>
              </a:r>
              <a:r>
                <a:rPr lang="en-US" sz="4165" b="true">
                  <a:solidFill>
                    <a:srgbClr val="FF5757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소형 기지국</a:t>
              </a:r>
              <a:r>
                <a:rPr lang="en-US" sz="41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으로 통신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7466350" y="897596"/>
            <a:ext cx="3355300" cy="127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1"/>
              </a:lnSpc>
            </a:pPr>
            <a:r>
              <a:rPr lang="en-US" sz="7258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탈중앙형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2971817" cy="1181379"/>
            <a:chOff x="0" y="0"/>
            <a:chExt cx="782701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701" cy="311145"/>
            </a:xfrm>
            <a:custGeom>
              <a:avLst/>
              <a:gdLst/>
              <a:ahLst/>
              <a:cxnLst/>
              <a:rect r="r" b="b" t="t" l="l"/>
              <a:pathLst>
                <a:path h="311145" w="782701">
                  <a:moveTo>
                    <a:pt x="132861" y="0"/>
                  </a:moveTo>
                  <a:lnTo>
                    <a:pt x="649840" y="0"/>
                  </a:lnTo>
                  <a:cubicBezTo>
                    <a:pt x="685077" y="0"/>
                    <a:pt x="718870" y="13998"/>
                    <a:pt x="743787" y="38914"/>
                  </a:cubicBezTo>
                  <a:cubicBezTo>
                    <a:pt x="768703" y="63830"/>
                    <a:pt x="782701" y="97624"/>
                    <a:pt x="782701" y="132861"/>
                  </a:cubicBezTo>
                  <a:lnTo>
                    <a:pt x="782701" y="178284"/>
                  </a:lnTo>
                  <a:cubicBezTo>
                    <a:pt x="782701" y="213521"/>
                    <a:pt x="768703" y="247315"/>
                    <a:pt x="743787" y="272231"/>
                  </a:cubicBezTo>
                  <a:cubicBezTo>
                    <a:pt x="718870" y="297147"/>
                    <a:pt x="685077" y="311145"/>
                    <a:pt x="649840" y="311145"/>
                  </a:cubicBezTo>
                  <a:lnTo>
                    <a:pt x="132861" y="311145"/>
                  </a:lnTo>
                  <a:cubicBezTo>
                    <a:pt x="59484" y="311145"/>
                    <a:pt x="0" y="251661"/>
                    <a:pt x="0" y="178284"/>
                  </a:cubicBezTo>
                  <a:lnTo>
                    <a:pt x="0" y="132861"/>
                  </a:lnTo>
                  <a:cubicBezTo>
                    <a:pt x="0" y="97624"/>
                    <a:pt x="13998" y="63830"/>
                    <a:pt x="38914" y="38914"/>
                  </a:cubicBezTo>
                  <a:cubicBezTo>
                    <a:pt x="63830" y="13998"/>
                    <a:pt x="97624" y="0"/>
                    <a:pt x="132861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782701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BLE Mesh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4163" y="2805695"/>
            <a:ext cx="1191991" cy="2091213"/>
            <a:chOff x="0" y="0"/>
            <a:chExt cx="1589322" cy="2788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029825" y="6543199"/>
            <a:ext cx="1191991" cy="2091213"/>
            <a:chOff x="0" y="0"/>
            <a:chExt cx="1589322" cy="2788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548004" y="2654516"/>
            <a:ext cx="1191991" cy="2091213"/>
            <a:chOff x="0" y="0"/>
            <a:chExt cx="1589322" cy="27882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632286" y="6543199"/>
            <a:ext cx="1191991" cy="2091213"/>
            <a:chOff x="0" y="0"/>
            <a:chExt cx="1589322" cy="27882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811324" y="2654516"/>
            <a:ext cx="1191991" cy="2091213"/>
            <a:chOff x="0" y="0"/>
            <a:chExt cx="1589322" cy="27882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583154" y="5129318"/>
            <a:ext cx="2084752" cy="1566258"/>
            <a:chOff x="0" y="0"/>
            <a:chExt cx="2779669" cy="2088345"/>
          </a:xfrm>
        </p:grpSpPr>
        <p:sp>
          <p:nvSpPr>
            <p:cNvPr name="AutoShape 21" id="21"/>
            <p:cNvSpPr/>
            <p:nvPr/>
          </p:nvSpPr>
          <p:spPr>
            <a:xfrm>
              <a:off x="13682" y="543168"/>
              <a:ext cx="2383439" cy="152377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407106" y="21177"/>
              <a:ext cx="2358538" cy="156204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547534" y="4976940"/>
            <a:ext cx="2084752" cy="1566258"/>
            <a:chOff x="0" y="0"/>
            <a:chExt cx="2779669" cy="2088345"/>
          </a:xfrm>
        </p:grpSpPr>
        <p:sp>
          <p:nvSpPr>
            <p:cNvPr name="AutoShape 24" id="24"/>
            <p:cNvSpPr/>
            <p:nvPr/>
          </p:nvSpPr>
          <p:spPr>
            <a:xfrm>
              <a:off x="13682" y="543168"/>
              <a:ext cx="2383439" cy="152377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407106" y="21177"/>
              <a:ext cx="2358538" cy="156204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6512174" y="4968596"/>
            <a:ext cx="1939744" cy="1758358"/>
            <a:chOff x="0" y="0"/>
            <a:chExt cx="2586326" cy="2344478"/>
          </a:xfrm>
        </p:grpSpPr>
        <p:sp>
          <p:nvSpPr>
            <p:cNvPr name="AutoShape 27" id="27"/>
            <p:cNvSpPr/>
            <p:nvPr/>
          </p:nvSpPr>
          <p:spPr>
            <a:xfrm flipH="true">
              <a:off x="16224" y="19543"/>
              <a:ext cx="2176630" cy="180691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 flipV="true">
              <a:off x="364912" y="553118"/>
              <a:ext cx="2205507" cy="177155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2833801" y="4881591"/>
            <a:ext cx="1988602" cy="1680045"/>
            <a:chOff x="0" y="0"/>
            <a:chExt cx="2651469" cy="2240061"/>
          </a:xfrm>
        </p:grpSpPr>
        <p:sp>
          <p:nvSpPr>
            <p:cNvPr name="AutoShape 30" id="30"/>
            <p:cNvSpPr/>
            <p:nvPr/>
          </p:nvSpPr>
          <p:spPr>
            <a:xfrm flipH="true">
              <a:off x="15102" y="20423"/>
              <a:ext cx="2274553" cy="1681988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1" id="31"/>
            <p:cNvSpPr/>
            <p:nvPr/>
          </p:nvSpPr>
          <p:spPr>
            <a:xfrm flipV="true">
              <a:off x="335297" y="574335"/>
              <a:ext cx="2301401" cy="164506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3655444" y="3429610"/>
            <a:ext cx="4294074" cy="492917"/>
            <a:chOff x="0" y="0"/>
            <a:chExt cx="5725431" cy="657222"/>
          </a:xfrm>
        </p:grpSpPr>
        <p:sp>
          <p:nvSpPr>
            <p:cNvPr name="AutoShape 33" id="33"/>
            <p:cNvSpPr/>
            <p:nvPr/>
          </p:nvSpPr>
          <p:spPr>
            <a:xfrm flipV="true">
              <a:off x="209048" y="631822"/>
              <a:ext cx="5516384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0" y="25400"/>
              <a:ext cx="5725431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10018723" y="3453664"/>
            <a:ext cx="4294074" cy="492917"/>
            <a:chOff x="0" y="0"/>
            <a:chExt cx="5725431" cy="657222"/>
          </a:xfrm>
        </p:grpSpPr>
        <p:sp>
          <p:nvSpPr>
            <p:cNvPr name="AutoShape 36" id="36"/>
            <p:cNvSpPr/>
            <p:nvPr/>
          </p:nvSpPr>
          <p:spPr>
            <a:xfrm flipV="true">
              <a:off x="209048" y="631822"/>
              <a:ext cx="5516384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0" y="25400"/>
              <a:ext cx="5725431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1943929" y="8984381"/>
            <a:ext cx="14400143" cy="1119254"/>
            <a:chOff x="0" y="0"/>
            <a:chExt cx="19200190" cy="1492339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9200190" cy="1492339"/>
              <a:chOff x="0" y="0"/>
              <a:chExt cx="3792630" cy="294783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792630" cy="294783"/>
              </a:xfrm>
              <a:custGeom>
                <a:avLst/>
                <a:gdLst/>
                <a:ahLst/>
                <a:cxnLst/>
                <a:rect r="r" b="b" t="t" l="l"/>
                <a:pathLst>
                  <a:path h="294783" w="3792630">
                    <a:moveTo>
                      <a:pt x="15054" y="0"/>
                    </a:moveTo>
                    <a:lnTo>
                      <a:pt x="3777576" y="0"/>
                    </a:lnTo>
                    <a:cubicBezTo>
                      <a:pt x="3785890" y="0"/>
                      <a:pt x="3792630" y="6740"/>
                      <a:pt x="3792630" y="15054"/>
                    </a:cubicBezTo>
                    <a:lnTo>
                      <a:pt x="3792630" y="279729"/>
                    </a:lnTo>
                    <a:cubicBezTo>
                      <a:pt x="3792630" y="288043"/>
                      <a:pt x="3785890" y="294783"/>
                      <a:pt x="3777576" y="294783"/>
                    </a:cubicBezTo>
                    <a:lnTo>
                      <a:pt x="15054" y="294783"/>
                    </a:lnTo>
                    <a:cubicBezTo>
                      <a:pt x="11061" y="294783"/>
                      <a:pt x="7232" y="293197"/>
                      <a:pt x="4409" y="290374"/>
                    </a:cubicBezTo>
                    <a:cubicBezTo>
                      <a:pt x="1586" y="287551"/>
                      <a:pt x="0" y="283722"/>
                      <a:pt x="0" y="279729"/>
                    </a:cubicBezTo>
                    <a:lnTo>
                      <a:pt x="0" y="15054"/>
                    </a:lnTo>
                    <a:cubicBezTo>
                      <a:pt x="0" y="6740"/>
                      <a:pt x="6740" y="0"/>
                      <a:pt x="15054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3792630" cy="3424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2581812" y="209361"/>
              <a:ext cx="14025364" cy="941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31"/>
                </a:lnSpc>
              </a:pPr>
              <a:r>
                <a:rPr lang="en-US" sz="41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각각의 휴대폰이 </a:t>
              </a:r>
              <a:r>
                <a:rPr lang="en-US" sz="4165" b="true">
                  <a:solidFill>
                    <a:srgbClr val="FF5757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소형 기지국</a:t>
              </a:r>
              <a:r>
                <a:rPr lang="en-US" sz="41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으로 통신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3213890" y="3088044"/>
            <a:ext cx="11149352" cy="3347757"/>
            <a:chOff x="0" y="0"/>
            <a:chExt cx="14865802" cy="446367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2862716" y="0"/>
              <a:ext cx="1177475" cy="1568066"/>
            </a:xfrm>
            <a:custGeom>
              <a:avLst/>
              <a:gdLst/>
              <a:ahLst/>
              <a:cxnLst/>
              <a:rect r="r" b="b" t="t" l="l"/>
              <a:pathLst>
                <a:path h="1568066" w="1177475">
                  <a:moveTo>
                    <a:pt x="0" y="0"/>
                  </a:moveTo>
                  <a:lnTo>
                    <a:pt x="1177475" y="0"/>
                  </a:lnTo>
                  <a:lnTo>
                    <a:pt x="1177475" y="1568066"/>
                  </a:lnTo>
                  <a:lnTo>
                    <a:pt x="0" y="1568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2895609"/>
              <a:ext cx="1177475" cy="1568066"/>
            </a:xfrm>
            <a:custGeom>
              <a:avLst/>
              <a:gdLst/>
              <a:ahLst/>
              <a:cxnLst/>
              <a:rect r="r" b="b" t="t" l="l"/>
              <a:pathLst>
                <a:path h="1568066" w="1177475">
                  <a:moveTo>
                    <a:pt x="0" y="0"/>
                  </a:moveTo>
                  <a:lnTo>
                    <a:pt x="1177475" y="0"/>
                  </a:lnTo>
                  <a:lnTo>
                    <a:pt x="1177475" y="1568067"/>
                  </a:lnTo>
                  <a:lnTo>
                    <a:pt x="0" y="1568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5136694" y="2895609"/>
              <a:ext cx="1177475" cy="1568066"/>
            </a:xfrm>
            <a:custGeom>
              <a:avLst/>
              <a:gdLst/>
              <a:ahLst/>
              <a:cxnLst/>
              <a:rect r="r" b="b" t="t" l="l"/>
              <a:pathLst>
                <a:path h="1568066" w="1177475">
                  <a:moveTo>
                    <a:pt x="0" y="0"/>
                  </a:moveTo>
                  <a:lnTo>
                    <a:pt x="1177475" y="0"/>
                  </a:lnTo>
                  <a:lnTo>
                    <a:pt x="1177475" y="1568067"/>
                  </a:lnTo>
                  <a:lnTo>
                    <a:pt x="0" y="1568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1636373" y="0"/>
              <a:ext cx="1177475" cy="1568066"/>
            </a:xfrm>
            <a:custGeom>
              <a:avLst/>
              <a:gdLst/>
              <a:ahLst/>
              <a:cxnLst/>
              <a:rect r="r" b="b" t="t" l="l"/>
              <a:pathLst>
                <a:path h="1568066" w="1177475">
                  <a:moveTo>
                    <a:pt x="0" y="0"/>
                  </a:moveTo>
                  <a:lnTo>
                    <a:pt x="1177476" y="0"/>
                  </a:lnTo>
                  <a:lnTo>
                    <a:pt x="1177476" y="1568066"/>
                  </a:lnTo>
                  <a:lnTo>
                    <a:pt x="0" y="1568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9447838" y="2895609"/>
              <a:ext cx="1177475" cy="1568066"/>
            </a:xfrm>
            <a:custGeom>
              <a:avLst/>
              <a:gdLst/>
              <a:ahLst/>
              <a:cxnLst/>
              <a:rect r="r" b="b" t="t" l="l"/>
              <a:pathLst>
                <a:path h="1568066" w="1177475">
                  <a:moveTo>
                    <a:pt x="0" y="0"/>
                  </a:moveTo>
                  <a:lnTo>
                    <a:pt x="1177475" y="0"/>
                  </a:lnTo>
                  <a:lnTo>
                    <a:pt x="1177475" y="1568067"/>
                  </a:lnTo>
                  <a:lnTo>
                    <a:pt x="0" y="1568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3688327" y="2895609"/>
              <a:ext cx="1177475" cy="1568066"/>
            </a:xfrm>
            <a:custGeom>
              <a:avLst/>
              <a:gdLst/>
              <a:ahLst/>
              <a:cxnLst/>
              <a:rect r="r" b="b" t="t" l="l"/>
              <a:pathLst>
                <a:path h="1568066" w="1177475">
                  <a:moveTo>
                    <a:pt x="0" y="0"/>
                  </a:moveTo>
                  <a:lnTo>
                    <a:pt x="1177475" y="0"/>
                  </a:lnTo>
                  <a:lnTo>
                    <a:pt x="1177475" y="1568067"/>
                  </a:lnTo>
                  <a:lnTo>
                    <a:pt x="0" y="1568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7466350" y="897596"/>
            <a:ext cx="3355300" cy="127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1"/>
              </a:lnSpc>
            </a:pPr>
            <a:r>
              <a:rPr lang="en-US" sz="7258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탈중앙형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2971817" cy="1181379"/>
            <a:chOff x="0" y="0"/>
            <a:chExt cx="782701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701" cy="311145"/>
            </a:xfrm>
            <a:custGeom>
              <a:avLst/>
              <a:gdLst/>
              <a:ahLst/>
              <a:cxnLst/>
              <a:rect r="r" b="b" t="t" l="l"/>
              <a:pathLst>
                <a:path h="311145" w="782701">
                  <a:moveTo>
                    <a:pt x="132861" y="0"/>
                  </a:moveTo>
                  <a:lnTo>
                    <a:pt x="649840" y="0"/>
                  </a:lnTo>
                  <a:cubicBezTo>
                    <a:pt x="685077" y="0"/>
                    <a:pt x="718870" y="13998"/>
                    <a:pt x="743787" y="38914"/>
                  </a:cubicBezTo>
                  <a:cubicBezTo>
                    <a:pt x="768703" y="63830"/>
                    <a:pt x="782701" y="97624"/>
                    <a:pt x="782701" y="132861"/>
                  </a:cubicBezTo>
                  <a:lnTo>
                    <a:pt x="782701" y="178284"/>
                  </a:lnTo>
                  <a:cubicBezTo>
                    <a:pt x="782701" y="213521"/>
                    <a:pt x="768703" y="247315"/>
                    <a:pt x="743787" y="272231"/>
                  </a:cubicBezTo>
                  <a:cubicBezTo>
                    <a:pt x="718870" y="297147"/>
                    <a:pt x="685077" y="311145"/>
                    <a:pt x="649840" y="311145"/>
                  </a:cubicBezTo>
                  <a:lnTo>
                    <a:pt x="132861" y="311145"/>
                  </a:lnTo>
                  <a:cubicBezTo>
                    <a:pt x="59484" y="311145"/>
                    <a:pt x="0" y="251661"/>
                    <a:pt x="0" y="178284"/>
                  </a:cubicBezTo>
                  <a:lnTo>
                    <a:pt x="0" y="132861"/>
                  </a:lnTo>
                  <a:cubicBezTo>
                    <a:pt x="0" y="97624"/>
                    <a:pt x="13998" y="63830"/>
                    <a:pt x="38914" y="38914"/>
                  </a:cubicBezTo>
                  <a:cubicBezTo>
                    <a:pt x="63830" y="13998"/>
                    <a:pt x="97624" y="0"/>
                    <a:pt x="132861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782701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BLE Mesh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4163" y="2805695"/>
            <a:ext cx="1191991" cy="2091213"/>
            <a:chOff x="0" y="0"/>
            <a:chExt cx="1589322" cy="2788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029825" y="6543199"/>
            <a:ext cx="1191991" cy="2091213"/>
            <a:chOff x="0" y="0"/>
            <a:chExt cx="1589322" cy="2788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548004" y="2654516"/>
            <a:ext cx="1191991" cy="2091213"/>
            <a:chOff x="0" y="0"/>
            <a:chExt cx="1589322" cy="27882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632286" y="6543199"/>
            <a:ext cx="1191991" cy="2091213"/>
            <a:chOff x="0" y="0"/>
            <a:chExt cx="1589322" cy="27882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811324" y="2654516"/>
            <a:ext cx="1191991" cy="2091213"/>
            <a:chOff x="0" y="0"/>
            <a:chExt cx="1589322" cy="27882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583154" y="5129318"/>
            <a:ext cx="2084752" cy="1566258"/>
            <a:chOff x="0" y="0"/>
            <a:chExt cx="2779669" cy="2088345"/>
          </a:xfrm>
        </p:grpSpPr>
        <p:sp>
          <p:nvSpPr>
            <p:cNvPr name="AutoShape 21" id="21"/>
            <p:cNvSpPr/>
            <p:nvPr/>
          </p:nvSpPr>
          <p:spPr>
            <a:xfrm>
              <a:off x="13682" y="543168"/>
              <a:ext cx="2383439" cy="152377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407106" y="21177"/>
              <a:ext cx="2358538" cy="156204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547534" y="4976940"/>
            <a:ext cx="2084752" cy="1566258"/>
            <a:chOff x="0" y="0"/>
            <a:chExt cx="2779669" cy="2088345"/>
          </a:xfrm>
        </p:grpSpPr>
        <p:sp>
          <p:nvSpPr>
            <p:cNvPr name="AutoShape 24" id="24"/>
            <p:cNvSpPr/>
            <p:nvPr/>
          </p:nvSpPr>
          <p:spPr>
            <a:xfrm>
              <a:off x="13682" y="543168"/>
              <a:ext cx="2383439" cy="152377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407106" y="21177"/>
              <a:ext cx="2358538" cy="156204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6512174" y="4968596"/>
            <a:ext cx="1939744" cy="1758358"/>
            <a:chOff x="0" y="0"/>
            <a:chExt cx="2586326" cy="2344478"/>
          </a:xfrm>
        </p:grpSpPr>
        <p:sp>
          <p:nvSpPr>
            <p:cNvPr name="AutoShape 27" id="27"/>
            <p:cNvSpPr/>
            <p:nvPr/>
          </p:nvSpPr>
          <p:spPr>
            <a:xfrm flipH="true">
              <a:off x="16224" y="19543"/>
              <a:ext cx="2176630" cy="180691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 flipV="true">
              <a:off x="364912" y="553118"/>
              <a:ext cx="2205507" cy="177155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2833801" y="4881591"/>
            <a:ext cx="1988602" cy="1680045"/>
            <a:chOff x="0" y="0"/>
            <a:chExt cx="2651469" cy="2240061"/>
          </a:xfrm>
        </p:grpSpPr>
        <p:sp>
          <p:nvSpPr>
            <p:cNvPr name="AutoShape 30" id="30"/>
            <p:cNvSpPr/>
            <p:nvPr/>
          </p:nvSpPr>
          <p:spPr>
            <a:xfrm flipH="true">
              <a:off x="15102" y="20423"/>
              <a:ext cx="2274553" cy="1681988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1" id="31"/>
            <p:cNvSpPr/>
            <p:nvPr/>
          </p:nvSpPr>
          <p:spPr>
            <a:xfrm flipV="true">
              <a:off x="335297" y="574335"/>
              <a:ext cx="2301401" cy="164506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3655444" y="3429610"/>
            <a:ext cx="4294074" cy="492917"/>
            <a:chOff x="0" y="0"/>
            <a:chExt cx="5725431" cy="657222"/>
          </a:xfrm>
        </p:grpSpPr>
        <p:sp>
          <p:nvSpPr>
            <p:cNvPr name="AutoShape 33" id="33"/>
            <p:cNvSpPr/>
            <p:nvPr/>
          </p:nvSpPr>
          <p:spPr>
            <a:xfrm flipV="true">
              <a:off x="209048" y="631822"/>
              <a:ext cx="5516384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0" y="25400"/>
              <a:ext cx="5725431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10018723" y="3453664"/>
            <a:ext cx="4294074" cy="492917"/>
            <a:chOff x="0" y="0"/>
            <a:chExt cx="5725431" cy="657222"/>
          </a:xfrm>
        </p:grpSpPr>
        <p:sp>
          <p:nvSpPr>
            <p:cNvPr name="AutoShape 36" id="36"/>
            <p:cNvSpPr/>
            <p:nvPr/>
          </p:nvSpPr>
          <p:spPr>
            <a:xfrm flipV="true">
              <a:off x="209048" y="631822"/>
              <a:ext cx="5516384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0" y="25400"/>
              <a:ext cx="5725431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Freeform 38" id="38"/>
          <p:cNvSpPr/>
          <p:nvPr/>
        </p:nvSpPr>
        <p:spPr>
          <a:xfrm flipH="false" flipV="false" rot="0">
            <a:off x="5360927" y="3088044"/>
            <a:ext cx="883106" cy="1176050"/>
          </a:xfrm>
          <a:custGeom>
            <a:avLst/>
            <a:gdLst/>
            <a:ahLst/>
            <a:cxnLst/>
            <a:rect r="r" b="b" t="t" l="l"/>
            <a:pathLst>
              <a:path h="1176050" w="883106">
                <a:moveTo>
                  <a:pt x="0" y="0"/>
                </a:moveTo>
                <a:lnTo>
                  <a:pt x="883107" y="0"/>
                </a:lnTo>
                <a:lnTo>
                  <a:pt x="883107" y="1176049"/>
                </a:lnTo>
                <a:lnTo>
                  <a:pt x="0" y="1176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3213890" y="5259751"/>
            <a:ext cx="883106" cy="1176050"/>
          </a:xfrm>
          <a:custGeom>
            <a:avLst/>
            <a:gdLst/>
            <a:ahLst/>
            <a:cxnLst/>
            <a:rect r="r" b="b" t="t" l="l"/>
            <a:pathLst>
              <a:path h="1176050" w="883106">
                <a:moveTo>
                  <a:pt x="0" y="0"/>
                </a:moveTo>
                <a:lnTo>
                  <a:pt x="883107" y="0"/>
                </a:lnTo>
                <a:lnTo>
                  <a:pt x="883107" y="1176049"/>
                </a:lnTo>
                <a:lnTo>
                  <a:pt x="0" y="1176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7066411" y="5259751"/>
            <a:ext cx="883106" cy="1176050"/>
          </a:xfrm>
          <a:custGeom>
            <a:avLst/>
            <a:gdLst/>
            <a:ahLst/>
            <a:cxnLst/>
            <a:rect r="r" b="b" t="t" l="l"/>
            <a:pathLst>
              <a:path h="1176050" w="883106">
                <a:moveTo>
                  <a:pt x="0" y="0"/>
                </a:moveTo>
                <a:lnTo>
                  <a:pt x="883106" y="0"/>
                </a:lnTo>
                <a:lnTo>
                  <a:pt x="883106" y="1176049"/>
                </a:lnTo>
                <a:lnTo>
                  <a:pt x="0" y="1176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1941170" y="3088044"/>
            <a:ext cx="883106" cy="1176050"/>
          </a:xfrm>
          <a:custGeom>
            <a:avLst/>
            <a:gdLst/>
            <a:ahLst/>
            <a:cxnLst/>
            <a:rect r="r" b="b" t="t" l="l"/>
            <a:pathLst>
              <a:path h="1176050" w="883106">
                <a:moveTo>
                  <a:pt x="0" y="0"/>
                </a:moveTo>
                <a:lnTo>
                  <a:pt x="883107" y="0"/>
                </a:lnTo>
                <a:lnTo>
                  <a:pt x="883107" y="1176049"/>
                </a:lnTo>
                <a:lnTo>
                  <a:pt x="0" y="1176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0299769" y="5259751"/>
            <a:ext cx="883106" cy="1176050"/>
          </a:xfrm>
          <a:custGeom>
            <a:avLst/>
            <a:gdLst/>
            <a:ahLst/>
            <a:cxnLst/>
            <a:rect r="r" b="b" t="t" l="l"/>
            <a:pathLst>
              <a:path h="1176050" w="883106">
                <a:moveTo>
                  <a:pt x="0" y="0"/>
                </a:moveTo>
                <a:lnTo>
                  <a:pt x="883106" y="0"/>
                </a:lnTo>
                <a:lnTo>
                  <a:pt x="883106" y="1176049"/>
                </a:lnTo>
                <a:lnTo>
                  <a:pt x="0" y="1176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3480136" y="5259751"/>
            <a:ext cx="883106" cy="1176050"/>
          </a:xfrm>
          <a:custGeom>
            <a:avLst/>
            <a:gdLst/>
            <a:ahLst/>
            <a:cxnLst/>
            <a:rect r="r" b="b" t="t" l="l"/>
            <a:pathLst>
              <a:path h="1176050" w="883106">
                <a:moveTo>
                  <a:pt x="0" y="0"/>
                </a:moveTo>
                <a:lnTo>
                  <a:pt x="883106" y="0"/>
                </a:lnTo>
                <a:lnTo>
                  <a:pt x="883106" y="1176049"/>
                </a:lnTo>
                <a:lnTo>
                  <a:pt x="0" y="1176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3122428" y="4968596"/>
            <a:ext cx="1598521" cy="1598521"/>
          </a:xfrm>
          <a:custGeom>
            <a:avLst/>
            <a:gdLst/>
            <a:ahLst/>
            <a:cxnLst/>
            <a:rect r="r" b="b" t="t" l="l"/>
            <a:pathLst>
              <a:path h="1598521" w="1598521">
                <a:moveTo>
                  <a:pt x="0" y="0"/>
                </a:moveTo>
                <a:lnTo>
                  <a:pt x="1598522" y="0"/>
                </a:lnTo>
                <a:lnTo>
                  <a:pt x="1598522" y="1598522"/>
                </a:lnTo>
                <a:lnTo>
                  <a:pt x="0" y="15985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7466350" y="897596"/>
            <a:ext cx="3355300" cy="127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1"/>
              </a:lnSpc>
            </a:pPr>
            <a:r>
              <a:rPr lang="en-US" sz="7258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탈중앙형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943929" y="8984381"/>
            <a:ext cx="14400143" cy="1119254"/>
            <a:chOff x="0" y="0"/>
            <a:chExt cx="19200190" cy="1492339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19200190" cy="1492339"/>
              <a:chOff x="0" y="0"/>
              <a:chExt cx="3792630" cy="294783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3792630" cy="294783"/>
              </a:xfrm>
              <a:custGeom>
                <a:avLst/>
                <a:gdLst/>
                <a:ahLst/>
                <a:cxnLst/>
                <a:rect r="r" b="b" t="t" l="l"/>
                <a:pathLst>
                  <a:path h="294783" w="3792630">
                    <a:moveTo>
                      <a:pt x="15054" y="0"/>
                    </a:moveTo>
                    <a:lnTo>
                      <a:pt x="3777576" y="0"/>
                    </a:lnTo>
                    <a:cubicBezTo>
                      <a:pt x="3785890" y="0"/>
                      <a:pt x="3792630" y="6740"/>
                      <a:pt x="3792630" y="15054"/>
                    </a:cubicBezTo>
                    <a:lnTo>
                      <a:pt x="3792630" y="279729"/>
                    </a:lnTo>
                    <a:cubicBezTo>
                      <a:pt x="3792630" y="288043"/>
                      <a:pt x="3785890" y="294783"/>
                      <a:pt x="3777576" y="294783"/>
                    </a:cubicBezTo>
                    <a:lnTo>
                      <a:pt x="15054" y="294783"/>
                    </a:lnTo>
                    <a:cubicBezTo>
                      <a:pt x="11061" y="294783"/>
                      <a:pt x="7232" y="293197"/>
                      <a:pt x="4409" y="290374"/>
                    </a:cubicBezTo>
                    <a:cubicBezTo>
                      <a:pt x="1586" y="287551"/>
                      <a:pt x="0" y="283722"/>
                      <a:pt x="0" y="279729"/>
                    </a:cubicBezTo>
                    <a:lnTo>
                      <a:pt x="0" y="15054"/>
                    </a:lnTo>
                    <a:cubicBezTo>
                      <a:pt x="0" y="6740"/>
                      <a:pt x="6740" y="0"/>
                      <a:pt x="15054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3792630" cy="3424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2581812" y="209361"/>
              <a:ext cx="14025364" cy="941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31"/>
                </a:lnSpc>
              </a:pPr>
              <a:r>
                <a:rPr lang="en-US" sz="41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하나의 연결이 끊겨도 문제없는 통신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2971817" cy="1181379"/>
            <a:chOff x="0" y="0"/>
            <a:chExt cx="782701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701" cy="311145"/>
            </a:xfrm>
            <a:custGeom>
              <a:avLst/>
              <a:gdLst/>
              <a:ahLst/>
              <a:cxnLst/>
              <a:rect r="r" b="b" t="t" l="l"/>
              <a:pathLst>
                <a:path h="311145" w="782701">
                  <a:moveTo>
                    <a:pt x="132861" y="0"/>
                  </a:moveTo>
                  <a:lnTo>
                    <a:pt x="649840" y="0"/>
                  </a:lnTo>
                  <a:cubicBezTo>
                    <a:pt x="685077" y="0"/>
                    <a:pt x="718870" y="13998"/>
                    <a:pt x="743787" y="38914"/>
                  </a:cubicBezTo>
                  <a:cubicBezTo>
                    <a:pt x="768703" y="63830"/>
                    <a:pt x="782701" y="97624"/>
                    <a:pt x="782701" y="132861"/>
                  </a:cubicBezTo>
                  <a:lnTo>
                    <a:pt x="782701" y="178284"/>
                  </a:lnTo>
                  <a:cubicBezTo>
                    <a:pt x="782701" y="213521"/>
                    <a:pt x="768703" y="247315"/>
                    <a:pt x="743787" y="272231"/>
                  </a:cubicBezTo>
                  <a:cubicBezTo>
                    <a:pt x="718870" y="297147"/>
                    <a:pt x="685077" y="311145"/>
                    <a:pt x="649840" y="311145"/>
                  </a:cubicBezTo>
                  <a:lnTo>
                    <a:pt x="132861" y="311145"/>
                  </a:lnTo>
                  <a:cubicBezTo>
                    <a:pt x="59484" y="311145"/>
                    <a:pt x="0" y="251661"/>
                    <a:pt x="0" y="178284"/>
                  </a:cubicBezTo>
                  <a:lnTo>
                    <a:pt x="0" y="132861"/>
                  </a:lnTo>
                  <a:cubicBezTo>
                    <a:pt x="0" y="97624"/>
                    <a:pt x="13998" y="63830"/>
                    <a:pt x="38914" y="38914"/>
                  </a:cubicBezTo>
                  <a:cubicBezTo>
                    <a:pt x="63830" y="13998"/>
                    <a:pt x="97624" y="0"/>
                    <a:pt x="132861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782701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BLE Mesh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17375" y="4405931"/>
            <a:ext cx="1191991" cy="2091213"/>
            <a:chOff x="0" y="0"/>
            <a:chExt cx="1589322" cy="2788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778174" y="7303656"/>
            <a:ext cx="1191991" cy="2091213"/>
            <a:chOff x="0" y="0"/>
            <a:chExt cx="1589322" cy="2788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212805" y="4405931"/>
            <a:ext cx="1191991" cy="2091213"/>
            <a:chOff x="0" y="0"/>
            <a:chExt cx="1589322" cy="27882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778174" y="1900512"/>
            <a:ext cx="1191991" cy="2091213"/>
            <a:chOff x="0" y="0"/>
            <a:chExt cx="1589322" cy="27882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7" id="17"/>
          <p:cNvSpPr/>
          <p:nvPr/>
        </p:nvSpPr>
        <p:spPr>
          <a:xfrm flipV="true">
            <a:off x="3123810" y="3281563"/>
            <a:ext cx="3257965" cy="188098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>
            <a:off x="3253158" y="5610762"/>
            <a:ext cx="561585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>
            <a:off x="3123810" y="6058059"/>
            <a:ext cx="3257965" cy="229120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0" id="20"/>
          <p:cNvSpPr txBox="true"/>
          <p:nvPr/>
        </p:nvSpPr>
        <p:spPr>
          <a:xfrm rot="0">
            <a:off x="12000431" y="4591447"/>
            <a:ext cx="5147812" cy="151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2"/>
              </a:lnSpc>
            </a:pPr>
            <a:r>
              <a:rPr lang="en-US" sz="8573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Broadcast</a:t>
            </a:r>
          </a:p>
        </p:txBody>
      </p:sp>
    </p:spTree>
  </p:cSld>
  <p:clrMapOvr>
    <a:masterClrMapping/>
  </p:clrMapOvr>
  <p:transition spd="fast">
    <p:fade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2971817" cy="1181379"/>
            <a:chOff x="0" y="0"/>
            <a:chExt cx="782701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701" cy="311145"/>
            </a:xfrm>
            <a:custGeom>
              <a:avLst/>
              <a:gdLst/>
              <a:ahLst/>
              <a:cxnLst/>
              <a:rect r="r" b="b" t="t" l="l"/>
              <a:pathLst>
                <a:path h="311145" w="782701">
                  <a:moveTo>
                    <a:pt x="132861" y="0"/>
                  </a:moveTo>
                  <a:lnTo>
                    <a:pt x="649840" y="0"/>
                  </a:lnTo>
                  <a:cubicBezTo>
                    <a:pt x="685077" y="0"/>
                    <a:pt x="718870" y="13998"/>
                    <a:pt x="743787" y="38914"/>
                  </a:cubicBezTo>
                  <a:cubicBezTo>
                    <a:pt x="768703" y="63830"/>
                    <a:pt x="782701" y="97624"/>
                    <a:pt x="782701" y="132861"/>
                  </a:cubicBezTo>
                  <a:lnTo>
                    <a:pt x="782701" y="178284"/>
                  </a:lnTo>
                  <a:cubicBezTo>
                    <a:pt x="782701" y="213521"/>
                    <a:pt x="768703" y="247315"/>
                    <a:pt x="743787" y="272231"/>
                  </a:cubicBezTo>
                  <a:cubicBezTo>
                    <a:pt x="718870" y="297147"/>
                    <a:pt x="685077" y="311145"/>
                    <a:pt x="649840" y="311145"/>
                  </a:cubicBezTo>
                  <a:lnTo>
                    <a:pt x="132861" y="311145"/>
                  </a:lnTo>
                  <a:cubicBezTo>
                    <a:pt x="59484" y="311145"/>
                    <a:pt x="0" y="251661"/>
                    <a:pt x="0" y="178284"/>
                  </a:cubicBezTo>
                  <a:lnTo>
                    <a:pt x="0" y="132861"/>
                  </a:lnTo>
                  <a:cubicBezTo>
                    <a:pt x="0" y="97624"/>
                    <a:pt x="13998" y="63830"/>
                    <a:pt x="38914" y="38914"/>
                  </a:cubicBezTo>
                  <a:cubicBezTo>
                    <a:pt x="63830" y="13998"/>
                    <a:pt x="97624" y="0"/>
                    <a:pt x="132861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782701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BLE Mesh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81350" y="4850277"/>
            <a:ext cx="1191991" cy="2091213"/>
            <a:chOff x="0" y="0"/>
            <a:chExt cx="1589322" cy="2788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214366" y="4850277"/>
            <a:ext cx="1191991" cy="2091213"/>
            <a:chOff x="0" y="0"/>
            <a:chExt cx="1589322" cy="2788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1" id="11"/>
          <p:cNvSpPr/>
          <p:nvPr/>
        </p:nvSpPr>
        <p:spPr>
          <a:xfrm flipV="true">
            <a:off x="5382711" y="5857784"/>
            <a:ext cx="74749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2" id="12"/>
          <p:cNvSpPr txBox="true"/>
          <p:nvPr/>
        </p:nvSpPr>
        <p:spPr>
          <a:xfrm rot="0">
            <a:off x="3714516" y="7224075"/>
            <a:ext cx="1525659" cy="73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1"/>
              </a:lnSpc>
            </a:pPr>
            <a:r>
              <a:rPr lang="en-US" sz="416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47825" y="7224075"/>
            <a:ext cx="1525659" cy="73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1"/>
              </a:lnSpc>
            </a:pPr>
            <a:r>
              <a:rPr lang="en-US" sz="416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44087" y="2113004"/>
            <a:ext cx="3799826" cy="151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2"/>
              </a:lnSpc>
            </a:pPr>
            <a:r>
              <a:rPr lang="en-US" sz="8573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Unicast</a:t>
            </a:r>
          </a:p>
        </p:txBody>
      </p:sp>
    </p:spTree>
  </p:cSld>
  <p:clrMapOvr>
    <a:masterClrMapping/>
  </p:clrMapOvr>
  <p:transition spd="fast">
    <p:fade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2971817" cy="1181379"/>
            <a:chOff x="0" y="0"/>
            <a:chExt cx="782701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701" cy="311145"/>
            </a:xfrm>
            <a:custGeom>
              <a:avLst/>
              <a:gdLst/>
              <a:ahLst/>
              <a:cxnLst/>
              <a:rect r="r" b="b" t="t" l="l"/>
              <a:pathLst>
                <a:path h="311145" w="782701">
                  <a:moveTo>
                    <a:pt x="132861" y="0"/>
                  </a:moveTo>
                  <a:lnTo>
                    <a:pt x="649840" y="0"/>
                  </a:lnTo>
                  <a:cubicBezTo>
                    <a:pt x="685077" y="0"/>
                    <a:pt x="718870" y="13998"/>
                    <a:pt x="743787" y="38914"/>
                  </a:cubicBezTo>
                  <a:cubicBezTo>
                    <a:pt x="768703" y="63830"/>
                    <a:pt x="782701" y="97624"/>
                    <a:pt x="782701" y="132861"/>
                  </a:cubicBezTo>
                  <a:lnTo>
                    <a:pt x="782701" y="178284"/>
                  </a:lnTo>
                  <a:cubicBezTo>
                    <a:pt x="782701" y="213521"/>
                    <a:pt x="768703" y="247315"/>
                    <a:pt x="743787" y="272231"/>
                  </a:cubicBezTo>
                  <a:cubicBezTo>
                    <a:pt x="718870" y="297147"/>
                    <a:pt x="685077" y="311145"/>
                    <a:pt x="649840" y="311145"/>
                  </a:cubicBezTo>
                  <a:lnTo>
                    <a:pt x="132861" y="311145"/>
                  </a:lnTo>
                  <a:cubicBezTo>
                    <a:pt x="59484" y="311145"/>
                    <a:pt x="0" y="251661"/>
                    <a:pt x="0" y="178284"/>
                  </a:cubicBezTo>
                  <a:lnTo>
                    <a:pt x="0" y="132861"/>
                  </a:lnTo>
                  <a:cubicBezTo>
                    <a:pt x="0" y="97624"/>
                    <a:pt x="13998" y="63830"/>
                    <a:pt x="38914" y="38914"/>
                  </a:cubicBezTo>
                  <a:cubicBezTo>
                    <a:pt x="63830" y="13998"/>
                    <a:pt x="97624" y="0"/>
                    <a:pt x="132861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782701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BLE Mesh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81350" y="4850277"/>
            <a:ext cx="1191991" cy="2091213"/>
            <a:chOff x="0" y="0"/>
            <a:chExt cx="1589322" cy="2788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545750" y="4850277"/>
            <a:ext cx="1191991" cy="2091213"/>
            <a:chOff x="0" y="0"/>
            <a:chExt cx="1589322" cy="2788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214366" y="4850277"/>
            <a:ext cx="1191991" cy="2091213"/>
            <a:chOff x="0" y="0"/>
            <a:chExt cx="1589322" cy="27882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4" id="14"/>
          <p:cNvSpPr/>
          <p:nvPr/>
        </p:nvSpPr>
        <p:spPr>
          <a:xfrm>
            <a:off x="5287785" y="5876834"/>
            <a:ext cx="276315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 flipV="true">
            <a:off x="10094478" y="5857784"/>
            <a:ext cx="276315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6" id="16"/>
          <p:cNvSpPr txBox="true"/>
          <p:nvPr/>
        </p:nvSpPr>
        <p:spPr>
          <a:xfrm rot="0">
            <a:off x="3714516" y="7224075"/>
            <a:ext cx="1525659" cy="73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1"/>
              </a:lnSpc>
            </a:pPr>
            <a:r>
              <a:rPr lang="en-US" sz="416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78916" y="7224075"/>
            <a:ext cx="1525659" cy="73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1"/>
              </a:lnSpc>
            </a:pPr>
            <a:r>
              <a:rPr lang="en-US" sz="416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47825" y="7224075"/>
            <a:ext cx="1525659" cy="73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1"/>
              </a:lnSpc>
            </a:pPr>
            <a:r>
              <a:rPr lang="en-US" sz="416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44087" y="2113004"/>
            <a:ext cx="3799826" cy="151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2"/>
              </a:lnSpc>
            </a:pPr>
            <a:r>
              <a:rPr lang="en-US" sz="8573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Unicast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0A1D">
                <a:alpha val="100000"/>
              </a:srgbClr>
            </a:gs>
            <a:gs pos="100000">
              <a:srgbClr val="100E19">
                <a:alpha val="9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16408" y="205740"/>
            <a:ext cx="8455183" cy="9875520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</p:sld>
</file>

<file path=ppt/slides/slide40.xml><?xml version="1.0" encoding="utf-8"?>
<p:sld xmlns:p="http://schemas.openxmlformats.org/presentationml/2006/main" xmlns:a="http://schemas.openxmlformats.org/drawingml/2006/main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08459" y="4357724"/>
            <a:ext cx="4871082" cy="139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87"/>
              </a:lnSpc>
              <a:spcBef>
                <a:spcPct val="0"/>
              </a:spcBef>
            </a:pPr>
            <a:r>
              <a:rPr lang="en-US" b="true" sz="799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테스트 영상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구현 방법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52516" y="5653595"/>
            <a:ext cx="1349641" cy="1349641"/>
          </a:xfrm>
          <a:custGeom>
            <a:avLst/>
            <a:gdLst/>
            <a:ahLst/>
            <a:cxnLst/>
            <a:rect r="r" b="b" t="t" l="l"/>
            <a:pathLst>
              <a:path h="1349641" w="1349641">
                <a:moveTo>
                  <a:pt x="0" y="0"/>
                </a:moveTo>
                <a:lnTo>
                  <a:pt x="1349642" y="0"/>
                </a:lnTo>
                <a:lnTo>
                  <a:pt x="1349642" y="1349642"/>
                </a:lnTo>
                <a:lnTo>
                  <a:pt x="0" y="1349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6216054" y="5377510"/>
            <a:ext cx="0" cy="3630532"/>
          </a:xfrm>
          <a:prstGeom prst="line">
            <a:avLst/>
          </a:prstGeom>
          <a:ln cap="flat" w="38100">
            <a:solidFill>
              <a:srgbClr val="7C7C7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1659726" y="5377510"/>
            <a:ext cx="0" cy="3630532"/>
          </a:xfrm>
          <a:prstGeom prst="line">
            <a:avLst/>
          </a:prstGeom>
          <a:ln cap="flat" w="38100">
            <a:solidFill>
              <a:srgbClr val="7C7C7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686244" y="2632116"/>
            <a:ext cx="1594744" cy="1594744"/>
          </a:xfrm>
          <a:custGeom>
            <a:avLst/>
            <a:gdLst/>
            <a:ahLst/>
            <a:cxnLst/>
            <a:rect r="r" b="b" t="t" l="l"/>
            <a:pathLst>
              <a:path h="1594744" w="1594744">
                <a:moveTo>
                  <a:pt x="0" y="0"/>
                </a:moveTo>
                <a:lnTo>
                  <a:pt x="1594744" y="0"/>
                </a:lnTo>
                <a:lnTo>
                  <a:pt x="1594744" y="1594744"/>
                </a:lnTo>
                <a:lnTo>
                  <a:pt x="0" y="1594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80988" y="7049901"/>
            <a:ext cx="4632871" cy="133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소량의 데이터를</a:t>
            </a:r>
          </a:p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짧게 주고받는데 최적화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09873" y="7097526"/>
            <a:ext cx="2634928" cy="133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블루투스에서</a:t>
            </a:r>
          </a:p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파생된 기술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52122" y="7049901"/>
            <a:ext cx="3315444" cy="133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저전력 모드</a:t>
            </a:r>
          </a:p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전력효율 극대화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87308" y="5539295"/>
            <a:ext cx="2445072" cy="1095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4"/>
              </a:lnSpc>
            </a:pPr>
            <a:r>
              <a:rPr lang="en-US" sz="6489" b="true">
                <a:solidFill>
                  <a:srgbClr val="0A0A0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74887" y="5540305"/>
            <a:ext cx="2445072" cy="1095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4"/>
              </a:lnSpc>
            </a:pPr>
            <a:r>
              <a:rPr lang="en-US" sz="6489" b="true">
                <a:solidFill>
                  <a:srgbClr val="0A0A0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42784" y="2610519"/>
            <a:ext cx="3503738" cy="1447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5"/>
              </a:lnSpc>
              <a:spcBef>
                <a:spcPct val="0"/>
              </a:spcBef>
            </a:pPr>
            <a:r>
              <a:rPr lang="en-US" b="true" sz="8375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BLE란?</a:t>
            </a:r>
          </a:p>
        </p:txBody>
      </p:sp>
    </p:spTree>
  </p:cSld>
  <p:clrMapOvr>
    <a:masterClrMapping/>
  </p:clrMapOvr>
  <p:transition spd="fast">
    <p:fade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구현 방법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000">
            <a:off x="4641538" y="2722131"/>
            <a:ext cx="828755" cy="1103669"/>
          </a:xfrm>
          <a:custGeom>
            <a:avLst/>
            <a:gdLst/>
            <a:ahLst/>
            <a:cxnLst/>
            <a:rect r="r" b="b" t="t" l="l"/>
            <a:pathLst>
              <a:path h="1103669" w="828755">
                <a:moveTo>
                  <a:pt x="0" y="0"/>
                </a:moveTo>
                <a:lnTo>
                  <a:pt x="828756" y="0"/>
                </a:lnTo>
                <a:lnTo>
                  <a:pt x="828756" y="1103669"/>
                </a:lnTo>
                <a:lnTo>
                  <a:pt x="0" y="11036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515388" y="4051258"/>
            <a:ext cx="16110191" cy="1147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3757187" y="2521038"/>
            <a:ext cx="0" cy="673726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0183533" y="2521038"/>
            <a:ext cx="0" cy="673726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861626" y="4591691"/>
            <a:ext cx="2425772" cy="55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6"/>
              </a:lnSpc>
              <a:spcBef>
                <a:spcPct val="0"/>
              </a:spcBef>
            </a:pPr>
            <a:r>
              <a:rPr lang="en-US" b="true" sz="3204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최대 통신 거리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89936" y="4596144"/>
            <a:ext cx="1600714" cy="54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E81F2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5~100m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93936" y="4591691"/>
            <a:ext cx="1352848" cy="54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5~30m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7696" y="6152290"/>
            <a:ext cx="1953631" cy="55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6"/>
              </a:lnSpc>
              <a:spcBef>
                <a:spcPct val="0"/>
              </a:spcBef>
            </a:pPr>
            <a:r>
              <a:rPr lang="en-US" b="true" sz="3204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전력 소모율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41026" y="6152290"/>
            <a:ext cx="2098534" cy="55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6"/>
              </a:lnSpc>
              <a:spcBef>
                <a:spcPct val="0"/>
              </a:spcBef>
            </a:pPr>
            <a:r>
              <a:rPr lang="en-US" b="true" sz="3204">
                <a:solidFill>
                  <a:srgbClr val="E81F2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0.01~1 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80918" y="6152290"/>
            <a:ext cx="1978884" cy="55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6"/>
              </a:lnSpc>
              <a:spcBef>
                <a:spcPct val="0"/>
              </a:spcBef>
            </a:pPr>
            <a:r>
              <a:rPr lang="en-US" b="true" sz="3204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20~30 mA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6433" y="7713748"/>
            <a:ext cx="2796157" cy="55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6"/>
              </a:lnSpc>
              <a:spcBef>
                <a:spcPct val="0"/>
              </a:spcBef>
            </a:pPr>
            <a:r>
              <a:rPr lang="en-US" b="true" sz="3204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 전송 속도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61834" y="7713748"/>
            <a:ext cx="2617053" cy="55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6"/>
              </a:lnSpc>
              <a:spcBef>
                <a:spcPct val="0"/>
              </a:spcBef>
            </a:pPr>
            <a:r>
              <a:rPr lang="en-US" b="true" sz="3204">
                <a:solidFill>
                  <a:srgbClr val="E81F2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최대 2~3Mbps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28002" y="7713748"/>
            <a:ext cx="2124582" cy="55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6"/>
              </a:lnSpc>
              <a:spcBef>
                <a:spcPct val="0"/>
              </a:spcBef>
            </a:pPr>
            <a:r>
              <a:rPr lang="en-US" b="true" sz="3204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최대 1Mbps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700817" y="2683582"/>
            <a:ext cx="1180768" cy="1180768"/>
          </a:xfrm>
          <a:custGeom>
            <a:avLst/>
            <a:gdLst/>
            <a:ahLst/>
            <a:cxnLst/>
            <a:rect r="r" b="b" t="t" l="l"/>
            <a:pathLst>
              <a:path h="1180768" w="1180768">
                <a:moveTo>
                  <a:pt x="0" y="0"/>
                </a:moveTo>
                <a:lnTo>
                  <a:pt x="1180768" y="0"/>
                </a:lnTo>
                <a:lnTo>
                  <a:pt x="1180768" y="1180768"/>
                </a:lnTo>
                <a:lnTo>
                  <a:pt x="0" y="1180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742594" y="2850953"/>
            <a:ext cx="2455533" cy="74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  <a:spcBef>
                <a:spcPct val="0"/>
              </a:spcBef>
            </a:pPr>
            <a:r>
              <a:rPr lang="en-US" b="true" sz="4205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Bluetooth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60978" y="2978314"/>
            <a:ext cx="4559626" cy="613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b="true" sz="3489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Bluetooth Low Energy</a:t>
            </a:r>
          </a:p>
        </p:txBody>
      </p:sp>
    </p:spTree>
  </p:cSld>
  <p:clrMapOvr>
    <a:masterClrMapping/>
  </p:clrMapOvr>
  <p:transition spd="fast">
    <p:fade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구현 방법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43810" y="3132942"/>
            <a:ext cx="3820060" cy="5621610"/>
            <a:chOff x="0" y="0"/>
            <a:chExt cx="5093414" cy="74954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3414" cy="5361488"/>
            </a:xfrm>
            <a:custGeom>
              <a:avLst/>
              <a:gdLst/>
              <a:ahLst/>
              <a:cxnLst/>
              <a:rect r="r" b="b" t="t" l="l"/>
              <a:pathLst>
                <a:path h="5361488" w="5093414">
                  <a:moveTo>
                    <a:pt x="0" y="0"/>
                  </a:moveTo>
                  <a:lnTo>
                    <a:pt x="5093414" y="0"/>
                  </a:lnTo>
                  <a:lnTo>
                    <a:pt x="5093414" y="5361488"/>
                  </a:lnTo>
                  <a:lnTo>
                    <a:pt x="0" y="5361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316231" y="6219160"/>
              <a:ext cx="2230476" cy="1276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8"/>
                </a:lnSpc>
                <a:spcBef>
                  <a:spcPct val="0"/>
                </a:spcBef>
              </a:pPr>
              <a:r>
                <a:rPr lang="en-US" b="true" sz="5663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광고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구현 방법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43810" y="3132942"/>
            <a:ext cx="3820060" cy="5621610"/>
            <a:chOff x="0" y="0"/>
            <a:chExt cx="5093414" cy="74954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3414" cy="5361488"/>
            </a:xfrm>
            <a:custGeom>
              <a:avLst/>
              <a:gdLst/>
              <a:ahLst/>
              <a:cxnLst/>
              <a:rect r="r" b="b" t="t" l="l"/>
              <a:pathLst>
                <a:path h="5361488" w="5093414">
                  <a:moveTo>
                    <a:pt x="0" y="0"/>
                  </a:moveTo>
                  <a:lnTo>
                    <a:pt x="5093414" y="0"/>
                  </a:lnTo>
                  <a:lnTo>
                    <a:pt x="5093414" y="5361488"/>
                  </a:lnTo>
                  <a:lnTo>
                    <a:pt x="0" y="5361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316231" y="6219160"/>
              <a:ext cx="2230476" cy="1276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8"/>
                </a:lnSpc>
                <a:spcBef>
                  <a:spcPct val="0"/>
                </a:spcBef>
              </a:pPr>
              <a:r>
                <a:rPr lang="en-US" b="true" sz="5663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광고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94318" y="3103214"/>
            <a:ext cx="3326874" cy="5651338"/>
            <a:chOff x="0" y="0"/>
            <a:chExt cx="4435831" cy="75351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35831" cy="5894793"/>
            </a:xfrm>
            <a:custGeom>
              <a:avLst/>
              <a:gdLst/>
              <a:ahLst/>
              <a:cxnLst/>
              <a:rect r="r" b="b" t="t" l="l"/>
              <a:pathLst>
                <a:path h="5894793" w="4435831">
                  <a:moveTo>
                    <a:pt x="0" y="0"/>
                  </a:moveTo>
                  <a:lnTo>
                    <a:pt x="4435831" y="0"/>
                  </a:lnTo>
                  <a:lnTo>
                    <a:pt x="4435831" y="5894793"/>
                  </a:lnTo>
                  <a:lnTo>
                    <a:pt x="0" y="5894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877312" y="6258797"/>
              <a:ext cx="2230476" cy="1276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8"/>
                </a:lnSpc>
                <a:spcBef>
                  <a:spcPct val="0"/>
                </a:spcBef>
              </a:pPr>
              <a:r>
                <a:rPr lang="en-US" b="true" sz="5663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스캔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구현 방법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731310"/>
            <a:ext cx="2102045" cy="3093375"/>
            <a:chOff x="0" y="0"/>
            <a:chExt cx="2802727" cy="4124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02727" cy="2950239"/>
            </a:xfrm>
            <a:custGeom>
              <a:avLst/>
              <a:gdLst/>
              <a:ahLst/>
              <a:cxnLst/>
              <a:rect r="r" b="b" t="t" l="l"/>
              <a:pathLst>
                <a:path h="2950239" w="2802727">
                  <a:moveTo>
                    <a:pt x="0" y="0"/>
                  </a:moveTo>
                  <a:lnTo>
                    <a:pt x="2802727" y="0"/>
                  </a:lnTo>
                  <a:lnTo>
                    <a:pt x="2802727" y="2950239"/>
                  </a:lnTo>
                  <a:lnTo>
                    <a:pt x="0" y="2950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74011" y="3419364"/>
              <a:ext cx="1227353" cy="705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62"/>
                </a:lnSpc>
                <a:spcBef>
                  <a:spcPct val="0"/>
                </a:spcBef>
              </a:pPr>
              <a:r>
                <a:rPr lang="en-US" b="true" sz="3116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광고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80672" y="4731310"/>
            <a:ext cx="1978628" cy="3361081"/>
            <a:chOff x="0" y="0"/>
            <a:chExt cx="2638170" cy="44814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38170" cy="3505874"/>
            </a:xfrm>
            <a:custGeom>
              <a:avLst/>
              <a:gdLst/>
              <a:ahLst/>
              <a:cxnLst/>
              <a:rect r="r" b="b" t="t" l="l"/>
              <a:pathLst>
                <a:path h="3505874" w="2638170">
                  <a:moveTo>
                    <a:pt x="0" y="0"/>
                  </a:moveTo>
                  <a:lnTo>
                    <a:pt x="2638170" y="0"/>
                  </a:lnTo>
                  <a:lnTo>
                    <a:pt x="2638170" y="3505874"/>
                  </a:lnTo>
                  <a:lnTo>
                    <a:pt x="0" y="3505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116514" y="3715946"/>
              <a:ext cx="1326555" cy="765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15"/>
                </a:lnSpc>
                <a:spcBef>
                  <a:spcPct val="0"/>
                </a:spcBef>
              </a:pPr>
              <a:r>
                <a:rPr lang="en-US" b="true" sz="3368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스캔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구현 방법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731310"/>
            <a:ext cx="2102045" cy="3093375"/>
            <a:chOff x="0" y="0"/>
            <a:chExt cx="2802727" cy="4124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02727" cy="2950239"/>
            </a:xfrm>
            <a:custGeom>
              <a:avLst/>
              <a:gdLst/>
              <a:ahLst/>
              <a:cxnLst/>
              <a:rect r="r" b="b" t="t" l="l"/>
              <a:pathLst>
                <a:path h="2950239" w="2802727">
                  <a:moveTo>
                    <a:pt x="0" y="0"/>
                  </a:moveTo>
                  <a:lnTo>
                    <a:pt x="2802727" y="0"/>
                  </a:lnTo>
                  <a:lnTo>
                    <a:pt x="2802727" y="2950239"/>
                  </a:lnTo>
                  <a:lnTo>
                    <a:pt x="0" y="2950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74011" y="3419364"/>
              <a:ext cx="1227353" cy="705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62"/>
                </a:lnSpc>
                <a:spcBef>
                  <a:spcPct val="0"/>
                </a:spcBef>
              </a:pPr>
              <a:r>
                <a:rPr lang="en-US" b="true" sz="3116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광고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80672" y="4731310"/>
            <a:ext cx="1978628" cy="3361081"/>
            <a:chOff x="0" y="0"/>
            <a:chExt cx="2638170" cy="44814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38170" cy="3505874"/>
            </a:xfrm>
            <a:custGeom>
              <a:avLst/>
              <a:gdLst/>
              <a:ahLst/>
              <a:cxnLst/>
              <a:rect r="r" b="b" t="t" l="l"/>
              <a:pathLst>
                <a:path h="3505874" w="2638170">
                  <a:moveTo>
                    <a:pt x="0" y="0"/>
                  </a:moveTo>
                  <a:lnTo>
                    <a:pt x="2638170" y="0"/>
                  </a:lnTo>
                  <a:lnTo>
                    <a:pt x="2638170" y="3505874"/>
                  </a:lnTo>
                  <a:lnTo>
                    <a:pt x="0" y="3505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116514" y="3715946"/>
              <a:ext cx="1326555" cy="765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15"/>
                </a:lnSpc>
                <a:spcBef>
                  <a:spcPct val="0"/>
                </a:spcBef>
              </a:pPr>
              <a:r>
                <a:rPr lang="en-US" b="true" sz="3368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스캔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907126">
            <a:off x="3348834" y="3579182"/>
            <a:ext cx="1697285" cy="3128635"/>
          </a:xfrm>
          <a:custGeom>
            <a:avLst/>
            <a:gdLst/>
            <a:ahLst/>
            <a:cxnLst/>
            <a:rect r="r" b="b" t="t" l="l"/>
            <a:pathLst>
              <a:path h="3128635" w="1697285">
                <a:moveTo>
                  <a:pt x="0" y="0"/>
                </a:moveTo>
                <a:lnTo>
                  <a:pt x="1697285" y="0"/>
                </a:lnTo>
                <a:lnTo>
                  <a:pt x="1697285" y="3128636"/>
                </a:lnTo>
                <a:lnTo>
                  <a:pt x="0" y="3128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424752" y="4277243"/>
            <a:ext cx="2921500" cy="79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9"/>
              </a:lnSpc>
              <a:spcBef>
                <a:spcPct val="0"/>
              </a:spcBef>
            </a:pPr>
            <a:r>
              <a:rPr lang="en-US" sz="452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나 여기있어!</a:t>
            </a:r>
          </a:p>
        </p:txBody>
      </p:sp>
    </p:spTree>
  </p:cSld>
  <p:clrMapOvr>
    <a:masterClrMapping/>
  </p:clrMapOvr>
  <p:transition spd="fast">
    <p:fade/>
  </p:transition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구현 방법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731310"/>
            <a:ext cx="2102045" cy="3093375"/>
            <a:chOff x="0" y="0"/>
            <a:chExt cx="2802727" cy="4124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02727" cy="2950239"/>
            </a:xfrm>
            <a:custGeom>
              <a:avLst/>
              <a:gdLst/>
              <a:ahLst/>
              <a:cxnLst/>
              <a:rect r="r" b="b" t="t" l="l"/>
              <a:pathLst>
                <a:path h="2950239" w="2802727">
                  <a:moveTo>
                    <a:pt x="0" y="0"/>
                  </a:moveTo>
                  <a:lnTo>
                    <a:pt x="2802727" y="0"/>
                  </a:lnTo>
                  <a:lnTo>
                    <a:pt x="2802727" y="2950239"/>
                  </a:lnTo>
                  <a:lnTo>
                    <a:pt x="0" y="2950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74011" y="3419364"/>
              <a:ext cx="1227353" cy="705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62"/>
                </a:lnSpc>
                <a:spcBef>
                  <a:spcPct val="0"/>
                </a:spcBef>
              </a:pPr>
              <a:r>
                <a:rPr lang="en-US" b="true" sz="3116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광고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80672" y="4731310"/>
            <a:ext cx="1978628" cy="3361081"/>
            <a:chOff x="0" y="0"/>
            <a:chExt cx="2638170" cy="44814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38170" cy="3505874"/>
            </a:xfrm>
            <a:custGeom>
              <a:avLst/>
              <a:gdLst/>
              <a:ahLst/>
              <a:cxnLst/>
              <a:rect r="r" b="b" t="t" l="l"/>
              <a:pathLst>
                <a:path h="3505874" w="2638170">
                  <a:moveTo>
                    <a:pt x="0" y="0"/>
                  </a:moveTo>
                  <a:lnTo>
                    <a:pt x="2638170" y="0"/>
                  </a:lnTo>
                  <a:lnTo>
                    <a:pt x="2638170" y="3505874"/>
                  </a:lnTo>
                  <a:lnTo>
                    <a:pt x="0" y="3505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116514" y="3715946"/>
              <a:ext cx="1326555" cy="765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15"/>
                </a:lnSpc>
                <a:spcBef>
                  <a:spcPct val="0"/>
                </a:spcBef>
              </a:pPr>
              <a:r>
                <a:rPr lang="en-US" b="true" sz="3368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스캔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907126">
            <a:off x="3348834" y="3579182"/>
            <a:ext cx="1697285" cy="3128635"/>
          </a:xfrm>
          <a:custGeom>
            <a:avLst/>
            <a:gdLst/>
            <a:ahLst/>
            <a:cxnLst/>
            <a:rect r="r" b="b" t="t" l="l"/>
            <a:pathLst>
              <a:path h="3128635" w="1697285">
                <a:moveTo>
                  <a:pt x="0" y="0"/>
                </a:moveTo>
                <a:lnTo>
                  <a:pt x="1697285" y="0"/>
                </a:lnTo>
                <a:lnTo>
                  <a:pt x="1697285" y="3128636"/>
                </a:lnTo>
                <a:lnTo>
                  <a:pt x="0" y="3128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799915">
            <a:off x="13641451" y="4140544"/>
            <a:ext cx="2077417" cy="1181531"/>
          </a:xfrm>
          <a:custGeom>
            <a:avLst/>
            <a:gdLst/>
            <a:ahLst/>
            <a:cxnLst/>
            <a:rect r="r" b="b" t="t" l="l"/>
            <a:pathLst>
              <a:path h="1181531" w="2077417">
                <a:moveTo>
                  <a:pt x="0" y="0"/>
                </a:moveTo>
                <a:lnTo>
                  <a:pt x="2077416" y="0"/>
                </a:lnTo>
                <a:lnTo>
                  <a:pt x="2077416" y="1181531"/>
                </a:lnTo>
                <a:lnTo>
                  <a:pt x="0" y="1181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424752" y="4277243"/>
            <a:ext cx="2921500" cy="79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9"/>
              </a:lnSpc>
              <a:spcBef>
                <a:spcPct val="0"/>
              </a:spcBef>
            </a:pPr>
            <a:r>
              <a:rPr lang="en-US" sz="452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나 여기있어!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61839" y="4277243"/>
            <a:ext cx="2254375" cy="79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9"/>
              </a:lnSpc>
              <a:spcBef>
                <a:spcPct val="0"/>
              </a:spcBef>
            </a:pPr>
            <a:r>
              <a:rPr lang="en-US" sz="452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듣고있어!</a:t>
            </a:r>
          </a:p>
        </p:txBody>
      </p:sp>
    </p:spTree>
  </p:cSld>
  <p:clrMapOvr>
    <a:masterClrMapping/>
  </p:clrMapOvr>
  <p:transition spd="fast">
    <p:fade/>
  </p:transition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구현 방법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731310"/>
            <a:ext cx="2102045" cy="3093375"/>
            <a:chOff x="0" y="0"/>
            <a:chExt cx="2802727" cy="4124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02727" cy="2950239"/>
            </a:xfrm>
            <a:custGeom>
              <a:avLst/>
              <a:gdLst/>
              <a:ahLst/>
              <a:cxnLst/>
              <a:rect r="r" b="b" t="t" l="l"/>
              <a:pathLst>
                <a:path h="2950239" w="2802727">
                  <a:moveTo>
                    <a:pt x="0" y="0"/>
                  </a:moveTo>
                  <a:lnTo>
                    <a:pt x="2802727" y="0"/>
                  </a:lnTo>
                  <a:lnTo>
                    <a:pt x="2802727" y="2950239"/>
                  </a:lnTo>
                  <a:lnTo>
                    <a:pt x="0" y="2950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74011" y="3419364"/>
              <a:ext cx="1227353" cy="705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62"/>
                </a:lnSpc>
                <a:spcBef>
                  <a:spcPct val="0"/>
                </a:spcBef>
              </a:pPr>
              <a:r>
                <a:rPr lang="en-US" b="true" sz="3116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광고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80672" y="4731310"/>
            <a:ext cx="1978628" cy="3361081"/>
            <a:chOff x="0" y="0"/>
            <a:chExt cx="2638170" cy="44814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38170" cy="3505874"/>
            </a:xfrm>
            <a:custGeom>
              <a:avLst/>
              <a:gdLst/>
              <a:ahLst/>
              <a:cxnLst/>
              <a:rect r="r" b="b" t="t" l="l"/>
              <a:pathLst>
                <a:path h="3505874" w="2638170">
                  <a:moveTo>
                    <a:pt x="0" y="0"/>
                  </a:moveTo>
                  <a:lnTo>
                    <a:pt x="2638170" y="0"/>
                  </a:lnTo>
                  <a:lnTo>
                    <a:pt x="2638170" y="3505874"/>
                  </a:lnTo>
                  <a:lnTo>
                    <a:pt x="0" y="3505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116514" y="3715946"/>
              <a:ext cx="1326555" cy="765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15"/>
                </a:lnSpc>
                <a:spcBef>
                  <a:spcPct val="0"/>
                </a:spcBef>
              </a:pPr>
              <a:r>
                <a:rPr lang="en-US" b="true" sz="3368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스캔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907126">
            <a:off x="3348834" y="3579182"/>
            <a:ext cx="1697285" cy="3128635"/>
          </a:xfrm>
          <a:custGeom>
            <a:avLst/>
            <a:gdLst/>
            <a:ahLst/>
            <a:cxnLst/>
            <a:rect r="r" b="b" t="t" l="l"/>
            <a:pathLst>
              <a:path h="3128635" w="1697285">
                <a:moveTo>
                  <a:pt x="0" y="0"/>
                </a:moveTo>
                <a:lnTo>
                  <a:pt x="1697285" y="0"/>
                </a:lnTo>
                <a:lnTo>
                  <a:pt x="1697285" y="3128636"/>
                </a:lnTo>
                <a:lnTo>
                  <a:pt x="0" y="3128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799915">
            <a:off x="13641451" y="4140544"/>
            <a:ext cx="2077417" cy="1181531"/>
          </a:xfrm>
          <a:custGeom>
            <a:avLst/>
            <a:gdLst/>
            <a:ahLst/>
            <a:cxnLst/>
            <a:rect r="r" b="b" t="t" l="l"/>
            <a:pathLst>
              <a:path h="1181531" w="2077417">
                <a:moveTo>
                  <a:pt x="0" y="0"/>
                </a:moveTo>
                <a:lnTo>
                  <a:pt x="2077416" y="0"/>
                </a:lnTo>
                <a:lnTo>
                  <a:pt x="2077416" y="1181531"/>
                </a:lnTo>
                <a:lnTo>
                  <a:pt x="0" y="1181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424752" y="4277243"/>
            <a:ext cx="2921500" cy="79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9"/>
              </a:lnSpc>
              <a:spcBef>
                <a:spcPct val="0"/>
              </a:spcBef>
            </a:pPr>
            <a:r>
              <a:rPr lang="en-US" sz="452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나 여기있어!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61839" y="4277243"/>
            <a:ext cx="2254375" cy="79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9"/>
              </a:lnSpc>
              <a:spcBef>
                <a:spcPct val="0"/>
              </a:spcBef>
            </a:pPr>
            <a:r>
              <a:rPr lang="en-US" sz="452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듣고있어!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943929" y="8698673"/>
            <a:ext cx="14400143" cy="1119254"/>
            <a:chOff x="0" y="0"/>
            <a:chExt cx="19200190" cy="149233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9200190" cy="1492339"/>
              <a:chOff x="0" y="0"/>
              <a:chExt cx="3792630" cy="29478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792630" cy="294783"/>
              </a:xfrm>
              <a:custGeom>
                <a:avLst/>
                <a:gdLst/>
                <a:ahLst/>
                <a:cxnLst/>
                <a:rect r="r" b="b" t="t" l="l"/>
                <a:pathLst>
                  <a:path h="294783" w="3792630">
                    <a:moveTo>
                      <a:pt x="15054" y="0"/>
                    </a:moveTo>
                    <a:lnTo>
                      <a:pt x="3777576" y="0"/>
                    </a:lnTo>
                    <a:cubicBezTo>
                      <a:pt x="3785890" y="0"/>
                      <a:pt x="3792630" y="6740"/>
                      <a:pt x="3792630" y="15054"/>
                    </a:cubicBezTo>
                    <a:lnTo>
                      <a:pt x="3792630" y="279729"/>
                    </a:lnTo>
                    <a:cubicBezTo>
                      <a:pt x="3792630" y="288043"/>
                      <a:pt x="3785890" y="294783"/>
                      <a:pt x="3777576" y="294783"/>
                    </a:cubicBezTo>
                    <a:lnTo>
                      <a:pt x="15054" y="294783"/>
                    </a:lnTo>
                    <a:cubicBezTo>
                      <a:pt x="11061" y="294783"/>
                      <a:pt x="7232" y="293197"/>
                      <a:pt x="4409" y="290374"/>
                    </a:cubicBezTo>
                    <a:cubicBezTo>
                      <a:pt x="1586" y="287551"/>
                      <a:pt x="0" y="283722"/>
                      <a:pt x="0" y="279729"/>
                    </a:cubicBezTo>
                    <a:lnTo>
                      <a:pt x="0" y="15054"/>
                    </a:lnTo>
                    <a:cubicBezTo>
                      <a:pt x="0" y="6740"/>
                      <a:pt x="6740" y="0"/>
                      <a:pt x="15054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3792630" cy="3424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2581812" y="209361"/>
              <a:ext cx="14025364" cy="941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31"/>
                </a:lnSpc>
              </a:pPr>
              <a:r>
                <a:rPr lang="en-US" sz="41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기지국 없이도 근처 사람과 </a:t>
              </a:r>
              <a:r>
                <a:rPr lang="en-US" sz="4165" b="true">
                  <a:solidFill>
                    <a:srgbClr val="FF5757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자동으로 연결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보안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67216" y="3385915"/>
            <a:ext cx="1686624" cy="3108790"/>
          </a:xfrm>
          <a:custGeom>
            <a:avLst/>
            <a:gdLst/>
            <a:ahLst/>
            <a:cxnLst/>
            <a:rect r="r" b="b" t="t" l="l"/>
            <a:pathLst>
              <a:path h="3108790" w="1686624">
                <a:moveTo>
                  <a:pt x="0" y="0"/>
                </a:moveTo>
                <a:lnTo>
                  <a:pt x="1686624" y="0"/>
                </a:lnTo>
                <a:lnTo>
                  <a:pt x="1686624" y="3108791"/>
                </a:lnTo>
                <a:lnTo>
                  <a:pt x="0" y="3108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64767" y="3385915"/>
            <a:ext cx="1686624" cy="3108790"/>
          </a:xfrm>
          <a:custGeom>
            <a:avLst/>
            <a:gdLst/>
            <a:ahLst/>
            <a:cxnLst/>
            <a:rect r="r" b="b" t="t" l="l"/>
            <a:pathLst>
              <a:path h="3108790" w="1686624">
                <a:moveTo>
                  <a:pt x="0" y="0"/>
                </a:moveTo>
                <a:lnTo>
                  <a:pt x="1686624" y="0"/>
                </a:lnTo>
                <a:lnTo>
                  <a:pt x="1686624" y="3108791"/>
                </a:lnTo>
                <a:lnTo>
                  <a:pt x="0" y="3108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57931" y="3791961"/>
            <a:ext cx="2702745" cy="2702745"/>
          </a:xfrm>
          <a:custGeom>
            <a:avLst/>
            <a:gdLst/>
            <a:ahLst/>
            <a:cxnLst/>
            <a:rect r="r" b="b" t="t" l="l"/>
            <a:pathLst>
              <a:path h="2702745" w="2702745">
                <a:moveTo>
                  <a:pt x="0" y="0"/>
                </a:moveTo>
                <a:lnTo>
                  <a:pt x="2702745" y="0"/>
                </a:lnTo>
                <a:lnTo>
                  <a:pt x="2702745" y="2702745"/>
                </a:lnTo>
                <a:lnTo>
                  <a:pt x="0" y="2702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6500" y="1952852"/>
            <a:ext cx="5208055" cy="842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4"/>
              </a:lnSpc>
              <a:spcBef>
                <a:spcPct val="0"/>
              </a:spcBef>
            </a:pPr>
            <a:r>
              <a:rPr lang="en-US" b="true" sz="4824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종단 간 암호화</a:t>
            </a:r>
            <a:r>
              <a:rPr lang="en-US" b="true" sz="4824">
                <a:solidFill>
                  <a:srgbClr val="0082FC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*</a:t>
            </a:r>
            <a:r>
              <a:rPr lang="en-US" b="true" sz="4824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제공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97967" y="7590261"/>
            <a:ext cx="4692067" cy="500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3"/>
              </a:lnSpc>
              <a:spcBef>
                <a:spcPct val="0"/>
              </a:spcBef>
            </a:pPr>
            <a:r>
              <a:rPr lang="en-US" b="true" sz="2795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송수신자만 메시지를 해독 가능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97378" y="8275818"/>
            <a:ext cx="8893245" cy="500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3"/>
              </a:lnSpc>
              <a:spcBef>
                <a:spcPct val="0"/>
              </a:spcBef>
            </a:pPr>
            <a:r>
              <a:rPr lang="en-US" b="true" sz="2795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Double Ratchet 알고리즘을 적용 세션 키를 주기적으로 갱신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2977" y="9735125"/>
            <a:ext cx="4311008" cy="417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0"/>
              </a:lnSpc>
              <a:spcBef>
                <a:spcPct val="0"/>
              </a:spcBef>
            </a:pPr>
            <a:r>
              <a:rPr lang="en-US" b="true" sz="2307">
                <a:solidFill>
                  <a:srgbClr val="0082FC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*</a:t>
            </a:r>
            <a:r>
              <a:rPr lang="en-US" b="true" sz="230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E2EE</a:t>
            </a:r>
            <a:r>
              <a:rPr lang="en-US" b="true" sz="230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: End-to-End Encryption</a:t>
            </a:r>
            <a:r>
              <a:rPr lang="en-US" b="true" sz="2307">
                <a:solidFill>
                  <a:srgbClr val="0082FC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02360" y="4385254"/>
            <a:ext cx="1016334" cy="995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279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 </a:t>
            </a:r>
          </a:p>
          <a:p>
            <a:pPr algn="l">
              <a:lnSpc>
                <a:spcPts val="3913"/>
              </a:lnSpc>
              <a:spcBef>
                <a:spcPct val="0"/>
              </a:spcBef>
            </a:pPr>
            <a:r>
              <a:rPr lang="en-US" b="true" sz="2795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암호화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25066" y="4385254"/>
            <a:ext cx="1016334" cy="995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279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 </a:t>
            </a:r>
          </a:p>
          <a:p>
            <a:pPr algn="l">
              <a:lnSpc>
                <a:spcPts val="3913"/>
              </a:lnSpc>
              <a:spcBef>
                <a:spcPct val="0"/>
              </a:spcBef>
            </a:pPr>
            <a:r>
              <a:rPr lang="en-US" b="true" sz="2795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복호화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387499" y="4940310"/>
            <a:ext cx="1673356" cy="382920"/>
            <a:chOff x="0" y="0"/>
            <a:chExt cx="2231142" cy="510561"/>
          </a:xfrm>
        </p:grpSpPr>
        <p:sp>
          <p:nvSpPr>
            <p:cNvPr name="AutoShape 15" id="15"/>
            <p:cNvSpPr/>
            <p:nvPr/>
          </p:nvSpPr>
          <p:spPr>
            <a:xfrm>
              <a:off x="0" y="25400"/>
              <a:ext cx="2231142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94832" y="199993"/>
              <a:ext cx="2072840" cy="31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4"/>
                </a:lnSpc>
                <a:spcBef>
                  <a:spcPct val="0"/>
                </a:spcBef>
              </a:pPr>
              <a:r>
                <a:rPr lang="en-US" sz="1346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암호화된 데이터 전송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26043" y="4959360"/>
            <a:ext cx="1673356" cy="373395"/>
            <a:chOff x="0" y="0"/>
            <a:chExt cx="2231142" cy="497861"/>
          </a:xfrm>
        </p:grpSpPr>
        <p:sp>
          <p:nvSpPr>
            <p:cNvPr name="AutoShape 18" id="18"/>
            <p:cNvSpPr/>
            <p:nvPr/>
          </p:nvSpPr>
          <p:spPr>
            <a:xfrm>
              <a:off x="0" y="25400"/>
              <a:ext cx="2231142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79151" y="187293"/>
              <a:ext cx="2072840" cy="31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4"/>
                </a:lnSpc>
                <a:spcBef>
                  <a:spcPct val="0"/>
                </a:spcBef>
              </a:pPr>
              <a:r>
                <a:rPr lang="en-US" sz="1346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암호화된 데이터 전송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0A1D">
                <a:alpha val="100000"/>
              </a:srgbClr>
            </a:gs>
            <a:gs pos="100000">
              <a:srgbClr val="100E19">
                <a:alpha val="9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5005" y="545496"/>
            <a:ext cx="4931347" cy="2080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1"/>
              </a:lnSpc>
            </a:pPr>
            <a:r>
              <a:rPr lang="en-US" sz="5865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인스턴트 메신저</a:t>
            </a:r>
          </a:p>
          <a:p>
            <a:pPr algn="l">
              <a:lnSpc>
                <a:spcPts val="8211"/>
              </a:lnSpc>
            </a:pPr>
            <a:r>
              <a:rPr lang="en-US" sz="5865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이용률(%)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0776" y="2811122"/>
            <a:ext cx="3641165" cy="43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3"/>
              </a:lnSpc>
            </a:pPr>
            <a:r>
              <a:rPr lang="en-US" sz="2495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rPr>
              <a:t>-만 6세 이상 인터넷 사용자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8611" y="9429750"/>
            <a:ext cx="5918234" cy="42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rPr>
              <a:t>[출처]과학기술 통신부/ 한국지능정보사회진흥원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8446" y="205740"/>
            <a:ext cx="8455183" cy="9875520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보안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67216" y="3385915"/>
            <a:ext cx="1686624" cy="3108790"/>
          </a:xfrm>
          <a:custGeom>
            <a:avLst/>
            <a:gdLst/>
            <a:ahLst/>
            <a:cxnLst/>
            <a:rect r="r" b="b" t="t" l="l"/>
            <a:pathLst>
              <a:path h="3108790" w="1686624">
                <a:moveTo>
                  <a:pt x="0" y="0"/>
                </a:moveTo>
                <a:lnTo>
                  <a:pt x="1686624" y="0"/>
                </a:lnTo>
                <a:lnTo>
                  <a:pt x="1686624" y="3108791"/>
                </a:lnTo>
                <a:lnTo>
                  <a:pt x="0" y="3108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64767" y="3385915"/>
            <a:ext cx="1686624" cy="3108790"/>
          </a:xfrm>
          <a:custGeom>
            <a:avLst/>
            <a:gdLst/>
            <a:ahLst/>
            <a:cxnLst/>
            <a:rect r="r" b="b" t="t" l="l"/>
            <a:pathLst>
              <a:path h="3108790" w="1686624">
                <a:moveTo>
                  <a:pt x="0" y="0"/>
                </a:moveTo>
                <a:lnTo>
                  <a:pt x="1686624" y="0"/>
                </a:lnTo>
                <a:lnTo>
                  <a:pt x="1686624" y="3108791"/>
                </a:lnTo>
                <a:lnTo>
                  <a:pt x="0" y="3108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57931" y="3791961"/>
            <a:ext cx="2702745" cy="2702745"/>
          </a:xfrm>
          <a:custGeom>
            <a:avLst/>
            <a:gdLst/>
            <a:ahLst/>
            <a:cxnLst/>
            <a:rect r="r" b="b" t="t" l="l"/>
            <a:pathLst>
              <a:path h="2702745" w="2702745">
                <a:moveTo>
                  <a:pt x="0" y="0"/>
                </a:moveTo>
                <a:lnTo>
                  <a:pt x="2702745" y="0"/>
                </a:lnTo>
                <a:lnTo>
                  <a:pt x="2702745" y="2702745"/>
                </a:lnTo>
                <a:lnTo>
                  <a:pt x="0" y="2702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6500" y="1952852"/>
            <a:ext cx="5208055" cy="842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4"/>
              </a:lnSpc>
              <a:spcBef>
                <a:spcPct val="0"/>
              </a:spcBef>
            </a:pPr>
            <a:r>
              <a:rPr lang="en-US" b="true" sz="4824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종단 간 암호화</a:t>
            </a:r>
            <a:r>
              <a:rPr lang="en-US" b="true" sz="4824">
                <a:solidFill>
                  <a:srgbClr val="0082FC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*</a:t>
            </a:r>
            <a:r>
              <a:rPr lang="en-US" b="true" sz="4824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제공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2977" y="9735125"/>
            <a:ext cx="4311008" cy="417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0"/>
              </a:lnSpc>
              <a:spcBef>
                <a:spcPct val="0"/>
              </a:spcBef>
            </a:pPr>
            <a:r>
              <a:rPr lang="en-US" b="true" sz="2307">
                <a:solidFill>
                  <a:srgbClr val="0082FC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*</a:t>
            </a:r>
            <a:r>
              <a:rPr lang="en-US" b="true" sz="230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E2EE</a:t>
            </a:r>
            <a:r>
              <a:rPr lang="en-US" b="true" sz="230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: End-to-End Encryption</a:t>
            </a:r>
            <a:r>
              <a:rPr lang="en-US" b="true" sz="2307">
                <a:solidFill>
                  <a:srgbClr val="0082FC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02360" y="4385254"/>
            <a:ext cx="1016334" cy="995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279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 </a:t>
            </a:r>
          </a:p>
          <a:p>
            <a:pPr algn="l">
              <a:lnSpc>
                <a:spcPts val="3913"/>
              </a:lnSpc>
              <a:spcBef>
                <a:spcPct val="0"/>
              </a:spcBef>
            </a:pPr>
            <a:r>
              <a:rPr lang="en-US" b="true" sz="2795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암호화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25066" y="4385254"/>
            <a:ext cx="1016334" cy="995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279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 </a:t>
            </a:r>
          </a:p>
          <a:p>
            <a:pPr algn="l">
              <a:lnSpc>
                <a:spcPts val="3913"/>
              </a:lnSpc>
              <a:spcBef>
                <a:spcPct val="0"/>
              </a:spcBef>
            </a:pPr>
            <a:r>
              <a:rPr lang="en-US" b="true" sz="2795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복호화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387499" y="4940310"/>
            <a:ext cx="1673356" cy="382920"/>
            <a:chOff x="0" y="0"/>
            <a:chExt cx="2231142" cy="510561"/>
          </a:xfrm>
        </p:grpSpPr>
        <p:sp>
          <p:nvSpPr>
            <p:cNvPr name="AutoShape 13" id="13"/>
            <p:cNvSpPr/>
            <p:nvPr/>
          </p:nvSpPr>
          <p:spPr>
            <a:xfrm>
              <a:off x="0" y="25400"/>
              <a:ext cx="2231142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94832" y="199993"/>
              <a:ext cx="2072840" cy="31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4"/>
                </a:lnSpc>
                <a:spcBef>
                  <a:spcPct val="0"/>
                </a:spcBef>
              </a:pPr>
              <a:r>
                <a:rPr lang="en-US" sz="1346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암호화된 데이터 전송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026043" y="4959360"/>
            <a:ext cx="1673356" cy="373395"/>
            <a:chOff x="0" y="0"/>
            <a:chExt cx="2231142" cy="497861"/>
          </a:xfrm>
        </p:grpSpPr>
        <p:sp>
          <p:nvSpPr>
            <p:cNvPr name="AutoShape 16" id="16"/>
            <p:cNvSpPr/>
            <p:nvPr/>
          </p:nvSpPr>
          <p:spPr>
            <a:xfrm>
              <a:off x="0" y="25400"/>
              <a:ext cx="2231142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79151" y="187293"/>
              <a:ext cx="2072840" cy="31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4"/>
                </a:lnSpc>
                <a:spcBef>
                  <a:spcPct val="0"/>
                </a:spcBef>
              </a:pPr>
              <a:r>
                <a:rPr lang="en-US" sz="1346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암호화된 데이터 전송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43929" y="8251706"/>
            <a:ext cx="14400143" cy="1119260"/>
            <a:chOff x="0" y="0"/>
            <a:chExt cx="19200190" cy="149234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9200190" cy="1492347"/>
              <a:chOff x="0" y="0"/>
              <a:chExt cx="3792630" cy="29478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792630" cy="294785"/>
              </a:xfrm>
              <a:custGeom>
                <a:avLst/>
                <a:gdLst/>
                <a:ahLst/>
                <a:cxnLst/>
                <a:rect r="r" b="b" t="t" l="l"/>
                <a:pathLst>
                  <a:path h="294785" w="3792630">
                    <a:moveTo>
                      <a:pt x="15054" y="0"/>
                    </a:moveTo>
                    <a:lnTo>
                      <a:pt x="3777576" y="0"/>
                    </a:lnTo>
                    <a:cubicBezTo>
                      <a:pt x="3785890" y="0"/>
                      <a:pt x="3792630" y="6740"/>
                      <a:pt x="3792630" y="15054"/>
                    </a:cubicBezTo>
                    <a:lnTo>
                      <a:pt x="3792630" y="279731"/>
                    </a:lnTo>
                    <a:cubicBezTo>
                      <a:pt x="3792630" y="288045"/>
                      <a:pt x="3785890" y="294785"/>
                      <a:pt x="3777576" y="294785"/>
                    </a:cubicBezTo>
                    <a:lnTo>
                      <a:pt x="15054" y="294785"/>
                    </a:lnTo>
                    <a:cubicBezTo>
                      <a:pt x="6740" y="294785"/>
                      <a:pt x="0" y="288045"/>
                      <a:pt x="0" y="279731"/>
                    </a:cubicBezTo>
                    <a:lnTo>
                      <a:pt x="0" y="15054"/>
                    </a:lnTo>
                    <a:cubicBezTo>
                      <a:pt x="0" y="6740"/>
                      <a:pt x="6740" y="0"/>
                      <a:pt x="15054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47625"/>
                <a:ext cx="3792630" cy="3424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2581812" y="209361"/>
              <a:ext cx="14025364" cy="941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31"/>
                </a:lnSpc>
              </a:pPr>
              <a:r>
                <a:rPr lang="en-US" sz="41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메시지 변조 및 스푸핑 공격 방지</a:t>
              </a:r>
              <a:r>
                <a:rPr lang="en-US" sz="41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데이터 유실 방지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75029" y="5352570"/>
            <a:ext cx="12137943" cy="2548968"/>
          </a:xfrm>
          <a:custGeom>
            <a:avLst/>
            <a:gdLst/>
            <a:ahLst/>
            <a:cxnLst/>
            <a:rect r="r" b="b" t="t" l="l"/>
            <a:pathLst>
              <a:path h="2548968" w="12137943">
                <a:moveTo>
                  <a:pt x="0" y="0"/>
                </a:moveTo>
                <a:lnTo>
                  <a:pt x="12137942" y="0"/>
                </a:lnTo>
                <a:lnTo>
                  <a:pt x="12137942" y="2548968"/>
                </a:lnTo>
                <a:lnTo>
                  <a:pt x="0" y="2548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86895" y="2557295"/>
            <a:ext cx="2119238" cy="107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  <a:spcBef>
                <a:spcPct val="0"/>
              </a:spcBef>
            </a:pPr>
            <a:r>
              <a:rPr lang="en-US" sz="6285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08099" y="2557295"/>
            <a:ext cx="1858268" cy="107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  <a:spcBef>
                <a:spcPct val="0"/>
              </a:spcBef>
            </a:pPr>
            <a:r>
              <a:rPr lang="en-US" sz="6285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TTL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8099" y="3709938"/>
            <a:ext cx="5238317" cy="48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0"/>
              </a:lnSpc>
              <a:spcBef>
                <a:spcPct val="0"/>
              </a:spcBef>
            </a:pPr>
            <a:r>
              <a:rPr lang="en-US" b="true" sz="2778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전파될 수 있는 최대 횟수 또는 시간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86895" y="3709938"/>
            <a:ext cx="4829015" cy="48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0"/>
              </a:lnSpc>
              <a:spcBef>
                <a:spcPct val="0"/>
              </a:spcBef>
            </a:pPr>
            <a:r>
              <a:rPr lang="en-US" b="true" sz="2778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수신 측이 송신 측에 도착을 알림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06133" y="2993606"/>
            <a:ext cx="2833124" cy="44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4"/>
              </a:lnSpc>
              <a:spcBef>
                <a:spcPct val="0"/>
              </a:spcBef>
            </a:pPr>
            <a:r>
              <a:rPr lang="en-US" b="true" sz="253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(Acknowledgment)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66367" y="2993606"/>
            <a:ext cx="2144831" cy="44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4"/>
              </a:lnSpc>
              <a:spcBef>
                <a:spcPct val="0"/>
              </a:spcBef>
            </a:pPr>
            <a:r>
              <a:rPr lang="en-US" b="true" sz="253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(Time-to-Live)</a:t>
            </a:r>
          </a:p>
        </p:txBody>
      </p:sp>
    </p:spTree>
  </p:cSld>
  <p:clrMapOvr>
    <a:masterClrMapping/>
  </p:clrMapOvr>
  <p:transition spd="fast">
    <p:fade/>
  </p:transition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오프라인 지도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09110" y="1769637"/>
            <a:ext cx="5721623" cy="7488663"/>
          </a:xfrm>
          <a:custGeom>
            <a:avLst/>
            <a:gdLst/>
            <a:ahLst/>
            <a:cxnLst/>
            <a:rect r="r" b="b" t="t" l="l"/>
            <a:pathLst>
              <a:path h="7488663" w="5721623">
                <a:moveTo>
                  <a:pt x="0" y="0"/>
                </a:moveTo>
                <a:lnTo>
                  <a:pt x="5721622" y="0"/>
                </a:lnTo>
                <a:lnTo>
                  <a:pt x="5721622" y="7488663"/>
                </a:lnTo>
                <a:lnTo>
                  <a:pt x="0" y="7488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032" r="0" b="-1179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76105" y="1178947"/>
            <a:ext cx="2116417" cy="2116417"/>
          </a:xfrm>
          <a:custGeom>
            <a:avLst/>
            <a:gdLst/>
            <a:ahLst/>
            <a:cxnLst/>
            <a:rect r="r" b="b" t="t" l="l"/>
            <a:pathLst>
              <a:path h="2116417" w="2116417">
                <a:moveTo>
                  <a:pt x="0" y="0"/>
                </a:moveTo>
                <a:lnTo>
                  <a:pt x="2116418" y="0"/>
                </a:lnTo>
                <a:lnTo>
                  <a:pt x="2116418" y="2116418"/>
                </a:lnTo>
                <a:lnTo>
                  <a:pt x="0" y="211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028700" y="6255892"/>
            <a:ext cx="8308837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282336" y="6980314"/>
            <a:ext cx="2891901" cy="1370038"/>
          </a:xfrm>
          <a:custGeom>
            <a:avLst/>
            <a:gdLst/>
            <a:ahLst/>
            <a:cxnLst/>
            <a:rect r="r" b="b" t="t" l="l"/>
            <a:pathLst>
              <a:path h="1370038" w="2891901">
                <a:moveTo>
                  <a:pt x="0" y="0"/>
                </a:moveTo>
                <a:lnTo>
                  <a:pt x="2891901" y="0"/>
                </a:lnTo>
                <a:lnTo>
                  <a:pt x="2891901" y="1370038"/>
                </a:lnTo>
                <a:lnTo>
                  <a:pt x="0" y="137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763594">
            <a:off x="8918988" y="6102729"/>
            <a:ext cx="2578992" cy="2539008"/>
          </a:xfrm>
          <a:custGeom>
            <a:avLst/>
            <a:gdLst/>
            <a:ahLst/>
            <a:cxnLst/>
            <a:rect r="r" b="b" t="t" l="l"/>
            <a:pathLst>
              <a:path h="2539008" w="2578992">
                <a:moveTo>
                  <a:pt x="0" y="0"/>
                </a:moveTo>
                <a:lnTo>
                  <a:pt x="2578992" y="0"/>
                </a:lnTo>
                <a:lnTo>
                  <a:pt x="2578992" y="2539007"/>
                </a:lnTo>
                <a:lnTo>
                  <a:pt x="0" y="2539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6435" y="6255892"/>
            <a:ext cx="746203" cy="994938"/>
          </a:xfrm>
          <a:custGeom>
            <a:avLst/>
            <a:gdLst/>
            <a:ahLst/>
            <a:cxnLst/>
            <a:rect r="r" b="b" t="t" l="l"/>
            <a:pathLst>
              <a:path h="994938" w="746203">
                <a:moveTo>
                  <a:pt x="0" y="0"/>
                </a:moveTo>
                <a:lnTo>
                  <a:pt x="746203" y="0"/>
                </a:lnTo>
                <a:lnTo>
                  <a:pt x="746203" y="994938"/>
                </a:lnTo>
                <a:lnTo>
                  <a:pt x="0" y="9949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983192"/>
            <a:ext cx="4253636" cy="287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24"/>
              </a:lnSpc>
            </a:pPr>
            <a:r>
              <a:rPr lang="en-US" sz="8231" b="true">
                <a:solidFill>
                  <a:srgbClr val="0A0A0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오프라인 </a:t>
            </a:r>
          </a:p>
          <a:p>
            <a:pPr algn="l">
              <a:lnSpc>
                <a:spcPts val="11524"/>
              </a:lnSpc>
            </a:pPr>
            <a:r>
              <a:rPr lang="en-US" sz="8231" b="true">
                <a:solidFill>
                  <a:srgbClr val="0A0A0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지오 캐싱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72329" y="9356978"/>
            <a:ext cx="3912282" cy="569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5"/>
              </a:lnSpc>
            </a:pPr>
            <a:r>
              <a:rPr lang="en-US" sz="3239" b="true">
                <a:solidFill>
                  <a:srgbClr val="0A0A0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open street map API</a:t>
            </a:r>
          </a:p>
        </p:txBody>
      </p:sp>
    </p:spTree>
  </p:cSld>
  <p:clrMapOvr>
    <a:masterClrMapping/>
  </p:clrMapOvr>
  <p:transition spd="fast">
    <p:fade/>
  </p:transition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오프라인 지도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09110" y="1769637"/>
            <a:ext cx="5721623" cy="7488663"/>
          </a:xfrm>
          <a:custGeom>
            <a:avLst/>
            <a:gdLst/>
            <a:ahLst/>
            <a:cxnLst/>
            <a:rect r="r" b="b" t="t" l="l"/>
            <a:pathLst>
              <a:path h="7488663" w="5721623">
                <a:moveTo>
                  <a:pt x="0" y="0"/>
                </a:moveTo>
                <a:lnTo>
                  <a:pt x="5721622" y="0"/>
                </a:lnTo>
                <a:lnTo>
                  <a:pt x="5721622" y="7488663"/>
                </a:lnTo>
                <a:lnTo>
                  <a:pt x="0" y="7488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032" r="0" b="-1179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76105" y="1178947"/>
            <a:ext cx="2116417" cy="2116417"/>
          </a:xfrm>
          <a:custGeom>
            <a:avLst/>
            <a:gdLst/>
            <a:ahLst/>
            <a:cxnLst/>
            <a:rect r="r" b="b" t="t" l="l"/>
            <a:pathLst>
              <a:path h="2116417" w="2116417">
                <a:moveTo>
                  <a:pt x="0" y="0"/>
                </a:moveTo>
                <a:lnTo>
                  <a:pt x="2116418" y="0"/>
                </a:lnTo>
                <a:lnTo>
                  <a:pt x="2116418" y="2116418"/>
                </a:lnTo>
                <a:lnTo>
                  <a:pt x="0" y="211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028700" y="6255892"/>
            <a:ext cx="8308837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282336" y="6980314"/>
            <a:ext cx="2891901" cy="1370038"/>
          </a:xfrm>
          <a:custGeom>
            <a:avLst/>
            <a:gdLst/>
            <a:ahLst/>
            <a:cxnLst/>
            <a:rect r="r" b="b" t="t" l="l"/>
            <a:pathLst>
              <a:path h="1370038" w="2891901">
                <a:moveTo>
                  <a:pt x="0" y="0"/>
                </a:moveTo>
                <a:lnTo>
                  <a:pt x="2891901" y="0"/>
                </a:lnTo>
                <a:lnTo>
                  <a:pt x="2891901" y="1370038"/>
                </a:lnTo>
                <a:lnTo>
                  <a:pt x="0" y="137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763594">
            <a:off x="8918988" y="6102729"/>
            <a:ext cx="2578992" cy="2539008"/>
          </a:xfrm>
          <a:custGeom>
            <a:avLst/>
            <a:gdLst/>
            <a:ahLst/>
            <a:cxnLst/>
            <a:rect r="r" b="b" t="t" l="l"/>
            <a:pathLst>
              <a:path h="2539008" w="2578992">
                <a:moveTo>
                  <a:pt x="0" y="0"/>
                </a:moveTo>
                <a:lnTo>
                  <a:pt x="2578992" y="0"/>
                </a:lnTo>
                <a:lnTo>
                  <a:pt x="2578992" y="2539007"/>
                </a:lnTo>
                <a:lnTo>
                  <a:pt x="0" y="2539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965552" y="8672009"/>
            <a:ext cx="6632569" cy="1172582"/>
            <a:chOff x="0" y="0"/>
            <a:chExt cx="1746849" cy="3088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46849" cy="308828"/>
            </a:xfrm>
            <a:custGeom>
              <a:avLst/>
              <a:gdLst/>
              <a:ahLst/>
              <a:cxnLst/>
              <a:rect r="r" b="b" t="t" l="l"/>
              <a:pathLst>
                <a:path h="308828" w="1746849">
                  <a:moveTo>
                    <a:pt x="59530" y="0"/>
                  </a:moveTo>
                  <a:lnTo>
                    <a:pt x="1687319" y="0"/>
                  </a:lnTo>
                  <a:cubicBezTo>
                    <a:pt x="1720197" y="0"/>
                    <a:pt x="1746849" y="26653"/>
                    <a:pt x="1746849" y="59530"/>
                  </a:cubicBezTo>
                  <a:lnTo>
                    <a:pt x="1746849" y="249298"/>
                  </a:lnTo>
                  <a:cubicBezTo>
                    <a:pt x="1746849" y="282176"/>
                    <a:pt x="1720197" y="308828"/>
                    <a:pt x="1687319" y="308828"/>
                  </a:cubicBezTo>
                  <a:lnTo>
                    <a:pt x="59530" y="308828"/>
                  </a:lnTo>
                  <a:cubicBezTo>
                    <a:pt x="43742" y="308828"/>
                    <a:pt x="28600" y="302556"/>
                    <a:pt x="17436" y="291392"/>
                  </a:cubicBezTo>
                  <a:cubicBezTo>
                    <a:pt x="6272" y="280228"/>
                    <a:pt x="0" y="265086"/>
                    <a:pt x="0" y="249298"/>
                  </a:cubicBezTo>
                  <a:lnTo>
                    <a:pt x="0" y="59530"/>
                  </a:lnTo>
                  <a:cubicBezTo>
                    <a:pt x="0" y="26653"/>
                    <a:pt x="26653" y="0"/>
                    <a:pt x="59530" y="0"/>
                  </a:cubicBezTo>
                  <a:close/>
                </a:path>
              </a:pathLst>
            </a:custGeom>
            <a:solidFill>
              <a:srgbClr val="FFDE59">
                <a:alpha val="8862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746849" cy="394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b="true" sz="3600">
                  <a:solidFill>
                    <a:srgbClr val="000000">
                      <a:alpha val="88627"/>
                    </a:srgbClr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30초마다 인근 지도 데이터 캐싱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2983192"/>
            <a:ext cx="4253636" cy="287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24"/>
              </a:lnSpc>
            </a:pPr>
            <a:r>
              <a:rPr lang="en-US" sz="8231" b="true">
                <a:solidFill>
                  <a:srgbClr val="0A0A0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오프라인 </a:t>
            </a:r>
          </a:p>
          <a:p>
            <a:pPr algn="l">
              <a:lnSpc>
                <a:spcPts val="11524"/>
              </a:lnSpc>
            </a:pPr>
            <a:r>
              <a:rPr lang="en-US" sz="8231" b="true">
                <a:solidFill>
                  <a:srgbClr val="0A0A0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지오 캐싱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72329" y="9356978"/>
            <a:ext cx="3912282" cy="569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5"/>
              </a:lnSpc>
            </a:pPr>
            <a:r>
              <a:rPr lang="en-US" sz="3239" b="true">
                <a:solidFill>
                  <a:srgbClr val="0A0A0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open street map API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556435" y="6255892"/>
            <a:ext cx="746203" cy="994938"/>
          </a:xfrm>
          <a:custGeom>
            <a:avLst/>
            <a:gdLst/>
            <a:ahLst/>
            <a:cxnLst/>
            <a:rect r="r" b="b" t="t" l="l"/>
            <a:pathLst>
              <a:path h="994938" w="746203">
                <a:moveTo>
                  <a:pt x="0" y="0"/>
                </a:moveTo>
                <a:lnTo>
                  <a:pt x="746203" y="0"/>
                </a:lnTo>
                <a:lnTo>
                  <a:pt x="746203" y="994938"/>
                </a:lnTo>
                <a:lnTo>
                  <a:pt x="0" y="9949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온디바이스 AI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6897472"/>
            <a:ext cx="1833830" cy="1705462"/>
          </a:xfrm>
          <a:custGeom>
            <a:avLst/>
            <a:gdLst/>
            <a:ahLst/>
            <a:cxnLst/>
            <a:rect r="r" b="b" t="t" l="l"/>
            <a:pathLst>
              <a:path h="1705462" w="1833830">
                <a:moveTo>
                  <a:pt x="0" y="0"/>
                </a:moveTo>
                <a:lnTo>
                  <a:pt x="1833830" y="0"/>
                </a:lnTo>
                <a:lnTo>
                  <a:pt x="1833830" y="1705462"/>
                </a:lnTo>
                <a:lnTo>
                  <a:pt x="0" y="170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61668" y="2911121"/>
            <a:ext cx="5897632" cy="5897632"/>
          </a:xfrm>
          <a:custGeom>
            <a:avLst/>
            <a:gdLst/>
            <a:ahLst/>
            <a:cxnLst/>
            <a:rect r="r" b="b" t="t" l="l"/>
            <a:pathLst>
              <a:path h="5897632" w="5897632">
                <a:moveTo>
                  <a:pt x="0" y="0"/>
                </a:moveTo>
                <a:lnTo>
                  <a:pt x="5897632" y="0"/>
                </a:lnTo>
                <a:lnTo>
                  <a:pt x="5897632" y="5897632"/>
                </a:lnTo>
                <a:lnTo>
                  <a:pt x="0" y="5897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09650" y="2983192"/>
            <a:ext cx="7741116" cy="287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24"/>
              </a:lnSpc>
            </a:pPr>
            <a:r>
              <a:rPr lang="en-US" sz="8231" b="true">
                <a:solidFill>
                  <a:srgbClr val="0A0A0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오프라인 </a:t>
            </a:r>
          </a:p>
          <a:p>
            <a:pPr algn="l">
              <a:lnSpc>
                <a:spcPts val="11524"/>
              </a:lnSpc>
            </a:pPr>
            <a:r>
              <a:rPr lang="en-US" sz="8231" b="true">
                <a:solidFill>
                  <a:srgbClr val="0A0A0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음성 인식 AI 모델</a:t>
            </a:r>
          </a:p>
        </p:txBody>
      </p:sp>
      <p:sp>
        <p:nvSpPr>
          <p:cNvPr name="AutoShape 8" id="8"/>
          <p:cNvSpPr/>
          <p:nvPr/>
        </p:nvSpPr>
        <p:spPr>
          <a:xfrm>
            <a:off x="1028700" y="6255892"/>
            <a:ext cx="8308837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332474" y="7762874"/>
            <a:ext cx="1226281" cy="1495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7"/>
              </a:lnSpc>
            </a:pPr>
          </a:p>
          <a:p>
            <a:pPr algn="ctr">
              <a:lnSpc>
                <a:spcPts val="3917"/>
              </a:lnSpc>
            </a:pPr>
          </a:p>
          <a:p>
            <a:pPr algn="ctr">
              <a:lnSpc>
                <a:spcPts val="3917"/>
              </a:lnSpc>
            </a:pPr>
            <a:r>
              <a:rPr lang="en-US" sz="2798" b="true">
                <a:solidFill>
                  <a:srgbClr val="0A0A0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Vosk AI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795815" y="6892701"/>
            <a:ext cx="6632569" cy="1892745"/>
            <a:chOff x="0" y="0"/>
            <a:chExt cx="1746849" cy="4985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46849" cy="498501"/>
            </a:xfrm>
            <a:custGeom>
              <a:avLst/>
              <a:gdLst/>
              <a:ahLst/>
              <a:cxnLst/>
              <a:rect r="r" b="b" t="t" l="l"/>
              <a:pathLst>
                <a:path h="498501" w="1746849">
                  <a:moveTo>
                    <a:pt x="59530" y="0"/>
                  </a:moveTo>
                  <a:lnTo>
                    <a:pt x="1687319" y="0"/>
                  </a:lnTo>
                  <a:cubicBezTo>
                    <a:pt x="1720197" y="0"/>
                    <a:pt x="1746849" y="26653"/>
                    <a:pt x="1746849" y="59530"/>
                  </a:cubicBezTo>
                  <a:lnTo>
                    <a:pt x="1746849" y="438970"/>
                  </a:lnTo>
                  <a:cubicBezTo>
                    <a:pt x="1746849" y="471848"/>
                    <a:pt x="1720197" y="498501"/>
                    <a:pt x="1687319" y="498501"/>
                  </a:cubicBezTo>
                  <a:lnTo>
                    <a:pt x="59530" y="498501"/>
                  </a:lnTo>
                  <a:cubicBezTo>
                    <a:pt x="26653" y="498501"/>
                    <a:pt x="0" y="471848"/>
                    <a:pt x="0" y="438970"/>
                  </a:cubicBezTo>
                  <a:lnTo>
                    <a:pt x="0" y="59530"/>
                  </a:lnTo>
                  <a:cubicBezTo>
                    <a:pt x="0" y="26653"/>
                    <a:pt x="26653" y="0"/>
                    <a:pt x="59530" y="0"/>
                  </a:cubicBezTo>
                  <a:close/>
                </a:path>
              </a:pathLst>
            </a:custGeom>
            <a:solidFill>
              <a:srgbClr val="FFDE59">
                <a:alpha val="8862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746849" cy="58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000000">
                      <a:alpha val="88627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경량화된 음성 인식 AI를 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000000">
                      <a:alpha val="88627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이용한 프로그램 제어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5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5999" y="3404265"/>
            <a:ext cx="1736003" cy="1739235"/>
            <a:chOff x="0" y="0"/>
            <a:chExt cx="914438" cy="916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4438" cy="916140"/>
            </a:xfrm>
            <a:custGeom>
              <a:avLst/>
              <a:gdLst/>
              <a:ahLst/>
              <a:cxnLst/>
              <a:rect r="r" b="b" t="t" l="l"/>
              <a:pathLst>
                <a:path h="916140" w="914438">
                  <a:moveTo>
                    <a:pt x="457219" y="0"/>
                  </a:moveTo>
                  <a:cubicBezTo>
                    <a:pt x="204704" y="0"/>
                    <a:pt x="0" y="205085"/>
                    <a:pt x="0" y="458070"/>
                  </a:cubicBezTo>
                  <a:cubicBezTo>
                    <a:pt x="0" y="711055"/>
                    <a:pt x="204704" y="916140"/>
                    <a:pt x="457219" y="916140"/>
                  </a:cubicBezTo>
                  <a:cubicBezTo>
                    <a:pt x="709734" y="916140"/>
                    <a:pt x="914438" y="711055"/>
                    <a:pt x="914438" y="458070"/>
                  </a:cubicBezTo>
                  <a:cubicBezTo>
                    <a:pt x="914438" y="205085"/>
                    <a:pt x="709734" y="0"/>
                    <a:pt x="45721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5729" y="-104612"/>
              <a:ext cx="742981" cy="934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  <a:r>
                <a:rPr lang="en-US" b="true" sz="8000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4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466290" y="5614989"/>
            <a:ext cx="3355419" cy="127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1"/>
              </a:lnSpc>
            </a:pPr>
            <a:r>
              <a:rPr lang="en-US" sz="7258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기대효과</a:t>
            </a:r>
          </a:p>
        </p:txBody>
      </p:sp>
    </p:spTree>
  </p:cSld>
  <p:clrMapOvr>
    <a:masterClrMapping/>
  </p:clrMapOvr>
  <p:transition spd="fast">
    <p:fade/>
  </p:transition>
</p:sld>
</file>

<file path=ppt/slides/slide5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2858623" cy="1181379"/>
            <a:chOff x="0" y="0"/>
            <a:chExt cx="752888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2888" cy="311145"/>
            </a:xfrm>
            <a:custGeom>
              <a:avLst/>
              <a:gdLst/>
              <a:ahLst/>
              <a:cxnLst/>
              <a:rect r="r" b="b" t="t" l="l"/>
              <a:pathLst>
                <a:path h="311145" w="752888">
                  <a:moveTo>
                    <a:pt x="138122" y="0"/>
                  </a:moveTo>
                  <a:lnTo>
                    <a:pt x="614767" y="0"/>
                  </a:lnTo>
                  <a:cubicBezTo>
                    <a:pt x="651399" y="0"/>
                    <a:pt x="686531" y="14552"/>
                    <a:pt x="712434" y="40455"/>
                  </a:cubicBezTo>
                  <a:cubicBezTo>
                    <a:pt x="738336" y="66358"/>
                    <a:pt x="752888" y="101490"/>
                    <a:pt x="752888" y="138122"/>
                  </a:cubicBezTo>
                  <a:lnTo>
                    <a:pt x="752888" y="173023"/>
                  </a:lnTo>
                  <a:cubicBezTo>
                    <a:pt x="752888" y="249306"/>
                    <a:pt x="691049" y="311145"/>
                    <a:pt x="614767" y="311145"/>
                  </a:cubicBezTo>
                  <a:lnTo>
                    <a:pt x="138122" y="311145"/>
                  </a:lnTo>
                  <a:cubicBezTo>
                    <a:pt x="61839" y="311145"/>
                    <a:pt x="0" y="249306"/>
                    <a:pt x="0" y="173023"/>
                  </a:cubicBezTo>
                  <a:lnTo>
                    <a:pt x="0" y="138122"/>
                  </a:lnTo>
                  <a:cubicBezTo>
                    <a:pt x="0" y="61839"/>
                    <a:pt x="61839" y="0"/>
                    <a:pt x="138122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752888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기대효과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74011" y="1941270"/>
            <a:ext cx="12039713" cy="7472696"/>
            <a:chOff x="0" y="0"/>
            <a:chExt cx="16052950" cy="996359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333442" cy="2639798"/>
              <a:chOff x="0" y="0"/>
              <a:chExt cx="1011845" cy="42174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11845" cy="421740"/>
              </a:xfrm>
              <a:custGeom>
                <a:avLst/>
                <a:gdLst/>
                <a:ahLst/>
                <a:cxnLst/>
                <a:rect r="r" b="b" t="t" l="l"/>
                <a:pathLst>
                  <a:path h="421740" w="1011845">
                    <a:moveTo>
                      <a:pt x="44006" y="0"/>
                    </a:moveTo>
                    <a:lnTo>
                      <a:pt x="967839" y="0"/>
                    </a:lnTo>
                    <a:cubicBezTo>
                      <a:pt x="992143" y="0"/>
                      <a:pt x="1011845" y="19702"/>
                      <a:pt x="1011845" y="44006"/>
                    </a:cubicBezTo>
                    <a:lnTo>
                      <a:pt x="1011845" y="377734"/>
                    </a:lnTo>
                    <a:cubicBezTo>
                      <a:pt x="1011845" y="402038"/>
                      <a:pt x="992143" y="421740"/>
                      <a:pt x="967839" y="421740"/>
                    </a:cubicBezTo>
                    <a:lnTo>
                      <a:pt x="44006" y="421740"/>
                    </a:lnTo>
                    <a:cubicBezTo>
                      <a:pt x="19702" y="421740"/>
                      <a:pt x="0" y="402038"/>
                      <a:pt x="0" y="377734"/>
                    </a:cubicBezTo>
                    <a:lnTo>
                      <a:pt x="0" y="44006"/>
                    </a:lnTo>
                    <a:cubicBezTo>
                      <a:pt x="0" y="19702"/>
                      <a:pt x="19702" y="0"/>
                      <a:pt x="44006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1011845" cy="4503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3223797" y="813049"/>
              <a:ext cx="1880020" cy="918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94"/>
                </a:lnSpc>
                <a:spcBef>
                  <a:spcPct val="0"/>
                </a:spcBef>
              </a:pPr>
              <a:r>
                <a:rPr lang="en-US" b="true" sz="4067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보안성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98652" y="124305"/>
              <a:ext cx="1622190" cy="2172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09"/>
                </a:lnSpc>
                <a:spcBef>
                  <a:spcPct val="0"/>
                </a:spcBef>
              </a:pPr>
              <a:r>
                <a:rPr lang="en-US" b="true" sz="9649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🔐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57076" y="3663346"/>
              <a:ext cx="6333442" cy="2639798"/>
              <a:chOff x="0" y="0"/>
              <a:chExt cx="1011845" cy="42174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11845" cy="421740"/>
              </a:xfrm>
              <a:custGeom>
                <a:avLst/>
                <a:gdLst/>
                <a:ahLst/>
                <a:cxnLst/>
                <a:rect r="r" b="b" t="t" l="l"/>
                <a:pathLst>
                  <a:path h="421740" w="1011845">
                    <a:moveTo>
                      <a:pt x="44006" y="0"/>
                    </a:moveTo>
                    <a:lnTo>
                      <a:pt x="967839" y="0"/>
                    </a:lnTo>
                    <a:cubicBezTo>
                      <a:pt x="992143" y="0"/>
                      <a:pt x="1011845" y="19702"/>
                      <a:pt x="1011845" y="44006"/>
                    </a:cubicBezTo>
                    <a:lnTo>
                      <a:pt x="1011845" y="377734"/>
                    </a:lnTo>
                    <a:cubicBezTo>
                      <a:pt x="1011845" y="402038"/>
                      <a:pt x="992143" y="421740"/>
                      <a:pt x="967839" y="421740"/>
                    </a:cubicBezTo>
                    <a:lnTo>
                      <a:pt x="44006" y="421740"/>
                    </a:lnTo>
                    <a:cubicBezTo>
                      <a:pt x="19702" y="421740"/>
                      <a:pt x="0" y="402038"/>
                      <a:pt x="0" y="377734"/>
                    </a:cubicBezTo>
                    <a:lnTo>
                      <a:pt x="0" y="44006"/>
                    </a:lnTo>
                    <a:cubicBezTo>
                      <a:pt x="0" y="19702"/>
                      <a:pt x="19702" y="0"/>
                      <a:pt x="44006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1011845" cy="4503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223797" y="4476395"/>
              <a:ext cx="1880020" cy="918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94"/>
                </a:lnSpc>
                <a:spcBef>
                  <a:spcPct val="0"/>
                </a:spcBef>
              </a:pPr>
              <a:r>
                <a:rPr lang="en-US" b="true" sz="4067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가용성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798652" y="3786203"/>
              <a:ext cx="1622190" cy="2172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09"/>
                </a:lnSpc>
                <a:spcBef>
                  <a:spcPct val="0"/>
                </a:spcBef>
              </a:pPr>
              <a:r>
                <a:rPr lang="en-US" b="true" sz="9649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📡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0" y="7323797"/>
              <a:ext cx="6333442" cy="2639798"/>
              <a:chOff x="0" y="0"/>
              <a:chExt cx="1011845" cy="42174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011845" cy="421740"/>
              </a:xfrm>
              <a:custGeom>
                <a:avLst/>
                <a:gdLst/>
                <a:ahLst/>
                <a:cxnLst/>
                <a:rect r="r" b="b" t="t" l="l"/>
                <a:pathLst>
                  <a:path h="421740" w="1011845">
                    <a:moveTo>
                      <a:pt x="44006" y="0"/>
                    </a:moveTo>
                    <a:lnTo>
                      <a:pt x="967839" y="0"/>
                    </a:lnTo>
                    <a:cubicBezTo>
                      <a:pt x="992143" y="0"/>
                      <a:pt x="1011845" y="19702"/>
                      <a:pt x="1011845" y="44006"/>
                    </a:cubicBezTo>
                    <a:lnTo>
                      <a:pt x="1011845" y="377734"/>
                    </a:lnTo>
                    <a:cubicBezTo>
                      <a:pt x="1011845" y="402038"/>
                      <a:pt x="992143" y="421740"/>
                      <a:pt x="967839" y="421740"/>
                    </a:cubicBezTo>
                    <a:lnTo>
                      <a:pt x="44006" y="421740"/>
                    </a:lnTo>
                    <a:cubicBezTo>
                      <a:pt x="19702" y="421740"/>
                      <a:pt x="0" y="402038"/>
                      <a:pt x="0" y="377734"/>
                    </a:cubicBezTo>
                    <a:lnTo>
                      <a:pt x="0" y="44006"/>
                    </a:lnTo>
                    <a:cubicBezTo>
                      <a:pt x="0" y="19702"/>
                      <a:pt x="19702" y="0"/>
                      <a:pt x="44006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1011845" cy="4503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3103912" y="8164254"/>
              <a:ext cx="2506597" cy="918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94"/>
                </a:lnSpc>
                <a:spcBef>
                  <a:spcPct val="0"/>
                </a:spcBef>
              </a:pPr>
              <a:r>
                <a:rPr lang="en-US" b="true" sz="4067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실시간성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798652" y="7553065"/>
              <a:ext cx="1509179" cy="2026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68"/>
                </a:lnSpc>
                <a:spcBef>
                  <a:spcPct val="0"/>
                </a:spcBef>
              </a:pPr>
              <a:r>
                <a:rPr lang="en-US" b="true" sz="8977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⚙️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9719508" y="5394845"/>
              <a:ext cx="6333442" cy="2639798"/>
              <a:chOff x="0" y="0"/>
              <a:chExt cx="1011845" cy="42174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011845" cy="421740"/>
              </a:xfrm>
              <a:custGeom>
                <a:avLst/>
                <a:gdLst/>
                <a:ahLst/>
                <a:cxnLst/>
                <a:rect r="r" b="b" t="t" l="l"/>
                <a:pathLst>
                  <a:path h="421740" w="1011845">
                    <a:moveTo>
                      <a:pt x="44006" y="0"/>
                    </a:moveTo>
                    <a:lnTo>
                      <a:pt x="967839" y="0"/>
                    </a:lnTo>
                    <a:cubicBezTo>
                      <a:pt x="992143" y="0"/>
                      <a:pt x="1011845" y="19702"/>
                      <a:pt x="1011845" y="44006"/>
                    </a:cubicBezTo>
                    <a:lnTo>
                      <a:pt x="1011845" y="377734"/>
                    </a:lnTo>
                    <a:cubicBezTo>
                      <a:pt x="1011845" y="402038"/>
                      <a:pt x="992143" y="421740"/>
                      <a:pt x="967839" y="421740"/>
                    </a:cubicBezTo>
                    <a:lnTo>
                      <a:pt x="44006" y="421740"/>
                    </a:lnTo>
                    <a:cubicBezTo>
                      <a:pt x="19702" y="421740"/>
                      <a:pt x="0" y="402038"/>
                      <a:pt x="0" y="377734"/>
                    </a:cubicBezTo>
                    <a:lnTo>
                      <a:pt x="0" y="44006"/>
                    </a:lnTo>
                    <a:cubicBezTo>
                      <a:pt x="0" y="19702"/>
                      <a:pt x="19702" y="0"/>
                      <a:pt x="44006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1011845" cy="4503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9719508" y="1731499"/>
              <a:ext cx="6333442" cy="2639798"/>
              <a:chOff x="0" y="0"/>
              <a:chExt cx="1011845" cy="42174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011845" cy="421740"/>
              </a:xfrm>
              <a:custGeom>
                <a:avLst/>
                <a:gdLst/>
                <a:ahLst/>
                <a:cxnLst/>
                <a:rect r="r" b="b" t="t" l="l"/>
                <a:pathLst>
                  <a:path h="421740" w="1011845">
                    <a:moveTo>
                      <a:pt x="44006" y="0"/>
                    </a:moveTo>
                    <a:lnTo>
                      <a:pt x="967839" y="0"/>
                    </a:lnTo>
                    <a:cubicBezTo>
                      <a:pt x="992143" y="0"/>
                      <a:pt x="1011845" y="19702"/>
                      <a:pt x="1011845" y="44006"/>
                    </a:cubicBezTo>
                    <a:lnTo>
                      <a:pt x="1011845" y="377734"/>
                    </a:lnTo>
                    <a:cubicBezTo>
                      <a:pt x="1011845" y="402038"/>
                      <a:pt x="992143" y="421740"/>
                      <a:pt x="967839" y="421740"/>
                    </a:cubicBezTo>
                    <a:lnTo>
                      <a:pt x="44006" y="421740"/>
                    </a:lnTo>
                    <a:cubicBezTo>
                      <a:pt x="19702" y="421740"/>
                      <a:pt x="0" y="402038"/>
                      <a:pt x="0" y="377734"/>
                    </a:cubicBezTo>
                    <a:lnTo>
                      <a:pt x="0" y="44006"/>
                    </a:lnTo>
                    <a:cubicBezTo>
                      <a:pt x="0" y="19702"/>
                      <a:pt x="19702" y="0"/>
                      <a:pt x="44006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1011845" cy="4503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12870527" y="2544548"/>
              <a:ext cx="1880020" cy="918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94"/>
                </a:lnSpc>
                <a:spcBef>
                  <a:spcPct val="0"/>
                </a:spcBef>
              </a:pPr>
              <a:r>
                <a:rPr lang="en-US" b="true" sz="4067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독립성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0507696" y="2096394"/>
              <a:ext cx="1438180" cy="1931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976"/>
                </a:lnSpc>
                <a:spcBef>
                  <a:spcPct val="0"/>
                </a:spcBef>
              </a:pPr>
              <a:r>
                <a:rPr lang="en-US" b="true" sz="8554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🌐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2710672" y="6207894"/>
              <a:ext cx="2678689" cy="918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94"/>
                </a:lnSpc>
                <a:spcBef>
                  <a:spcPct val="0"/>
                </a:spcBef>
              </a:pPr>
              <a:r>
                <a:rPr lang="en-US" b="true" sz="4067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음성 지원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0711842" y="5829643"/>
              <a:ext cx="1439382" cy="193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986"/>
                </a:lnSpc>
                <a:spcBef>
                  <a:spcPct val="0"/>
                </a:spcBef>
              </a:pPr>
              <a:r>
                <a:rPr lang="en-US" b="true" sz="8562">
                  <a:solidFill>
                    <a:srgbClr val="FFDE5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🔊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5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2858623" cy="1181379"/>
            <a:chOff x="0" y="0"/>
            <a:chExt cx="752888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2888" cy="311145"/>
            </a:xfrm>
            <a:custGeom>
              <a:avLst/>
              <a:gdLst/>
              <a:ahLst/>
              <a:cxnLst/>
              <a:rect r="r" b="b" t="t" l="l"/>
              <a:pathLst>
                <a:path h="311145" w="752888">
                  <a:moveTo>
                    <a:pt x="138122" y="0"/>
                  </a:moveTo>
                  <a:lnTo>
                    <a:pt x="614767" y="0"/>
                  </a:lnTo>
                  <a:cubicBezTo>
                    <a:pt x="651399" y="0"/>
                    <a:pt x="686531" y="14552"/>
                    <a:pt x="712434" y="40455"/>
                  </a:cubicBezTo>
                  <a:cubicBezTo>
                    <a:pt x="738336" y="66358"/>
                    <a:pt x="752888" y="101490"/>
                    <a:pt x="752888" y="138122"/>
                  </a:cubicBezTo>
                  <a:lnTo>
                    <a:pt x="752888" y="173023"/>
                  </a:lnTo>
                  <a:cubicBezTo>
                    <a:pt x="752888" y="249306"/>
                    <a:pt x="691049" y="311145"/>
                    <a:pt x="614767" y="311145"/>
                  </a:cubicBezTo>
                  <a:lnTo>
                    <a:pt x="138122" y="311145"/>
                  </a:lnTo>
                  <a:cubicBezTo>
                    <a:pt x="61839" y="311145"/>
                    <a:pt x="0" y="249306"/>
                    <a:pt x="0" y="173023"/>
                  </a:cubicBezTo>
                  <a:lnTo>
                    <a:pt x="0" y="138122"/>
                  </a:lnTo>
                  <a:cubicBezTo>
                    <a:pt x="0" y="61839"/>
                    <a:pt x="61839" y="0"/>
                    <a:pt x="138122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752888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기대효과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74011" y="1941270"/>
            <a:ext cx="12039713" cy="7472696"/>
            <a:chOff x="0" y="0"/>
            <a:chExt cx="16052950" cy="996359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333442" cy="2639798"/>
              <a:chOff x="0" y="0"/>
              <a:chExt cx="1011845" cy="42174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11845" cy="421740"/>
              </a:xfrm>
              <a:custGeom>
                <a:avLst/>
                <a:gdLst/>
                <a:ahLst/>
                <a:cxnLst/>
                <a:rect r="r" b="b" t="t" l="l"/>
                <a:pathLst>
                  <a:path h="421740" w="1011845">
                    <a:moveTo>
                      <a:pt x="44006" y="0"/>
                    </a:moveTo>
                    <a:lnTo>
                      <a:pt x="967839" y="0"/>
                    </a:lnTo>
                    <a:cubicBezTo>
                      <a:pt x="992143" y="0"/>
                      <a:pt x="1011845" y="19702"/>
                      <a:pt x="1011845" y="44006"/>
                    </a:cubicBezTo>
                    <a:lnTo>
                      <a:pt x="1011845" y="377734"/>
                    </a:lnTo>
                    <a:cubicBezTo>
                      <a:pt x="1011845" y="402038"/>
                      <a:pt x="992143" y="421740"/>
                      <a:pt x="967839" y="421740"/>
                    </a:cubicBezTo>
                    <a:lnTo>
                      <a:pt x="44006" y="421740"/>
                    </a:lnTo>
                    <a:cubicBezTo>
                      <a:pt x="19702" y="421740"/>
                      <a:pt x="0" y="402038"/>
                      <a:pt x="0" y="377734"/>
                    </a:cubicBezTo>
                    <a:lnTo>
                      <a:pt x="0" y="44006"/>
                    </a:lnTo>
                    <a:cubicBezTo>
                      <a:pt x="0" y="19702"/>
                      <a:pt x="19702" y="0"/>
                      <a:pt x="44006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1011845" cy="4503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3223797" y="813049"/>
              <a:ext cx="1880020" cy="918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94"/>
                </a:lnSpc>
                <a:spcBef>
                  <a:spcPct val="0"/>
                </a:spcBef>
              </a:pPr>
              <a:r>
                <a:rPr lang="en-US" b="true" sz="4067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보안성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98652" y="124305"/>
              <a:ext cx="1622190" cy="2172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09"/>
                </a:lnSpc>
                <a:spcBef>
                  <a:spcPct val="0"/>
                </a:spcBef>
              </a:pPr>
              <a:r>
                <a:rPr lang="en-US" b="true" sz="9649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🔐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57076" y="3663346"/>
              <a:ext cx="6333442" cy="2639798"/>
              <a:chOff x="0" y="0"/>
              <a:chExt cx="1011845" cy="42174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11845" cy="421740"/>
              </a:xfrm>
              <a:custGeom>
                <a:avLst/>
                <a:gdLst/>
                <a:ahLst/>
                <a:cxnLst/>
                <a:rect r="r" b="b" t="t" l="l"/>
                <a:pathLst>
                  <a:path h="421740" w="1011845">
                    <a:moveTo>
                      <a:pt x="44006" y="0"/>
                    </a:moveTo>
                    <a:lnTo>
                      <a:pt x="967839" y="0"/>
                    </a:lnTo>
                    <a:cubicBezTo>
                      <a:pt x="992143" y="0"/>
                      <a:pt x="1011845" y="19702"/>
                      <a:pt x="1011845" y="44006"/>
                    </a:cubicBezTo>
                    <a:lnTo>
                      <a:pt x="1011845" y="377734"/>
                    </a:lnTo>
                    <a:cubicBezTo>
                      <a:pt x="1011845" y="402038"/>
                      <a:pt x="992143" y="421740"/>
                      <a:pt x="967839" y="421740"/>
                    </a:cubicBezTo>
                    <a:lnTo>
                      <a:pt x="44006" y="421740"/>
                    </a:lnTo>
                    <a:cubicBezTo>
                      <a:pt x="19702" y="421740"/>
                      <a:pt x="0" y="402038"/>
                      <a:pt x="0" y="377734"/>
                    </a:cubicBezTo>
                    <a:lnTo>
                      <a:pt x="0" y="44006"/>
                    </a:lnTo>
                    <a:cubicBezTo>
                      <a:pt x="0" y="19702"/>
                      <a:pt x="19702" y="0"/>
                      <a:pt x="44006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1011845" cy="4503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223797" y="4476395"/>
              <a:ext cx="1880020" cy="918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94"/>
                </a:lnSpc>
                <a:spcBef>
                  <a:spcPct val="0"/>
                </a:spcBef>
              </a:pPr>
              <a:r>
                <a:rPr lang="en-US" b="true" sz="4067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가용성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798652" y="3786203"/>
              <a:ext cx="1622190" cy="2172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09"/>
                </a:lnSpc>
                <a:spcBef>
                  <a:spcPct val="0"/>
                </a:spcBef>
              </a:pPr>
              <a:r>
                <a:rPr lang="en-US" b="true" sz="9649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📡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0" y="7323797"/>
              <a:ext cx="6333442" cy="2639798"/>
              <a:chOff x="0" y="0"/>
              <a:chExt cx="1011845" cy="42174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011845" cy="421740"/>
              </a:xfrm>
              <a:custGeom>
                <a:avLst/>
                <a:gdLst/>
                <a:ahLst/>
                <a:cxnLst/>
                <a:rect r="r" b="b" t="t" l="l"/>
                <a:pathLst>
                  <a:path h="421740" w="1011845">
                    <a:moveTo>
                      <a:pt x="44006" y="0"/>
                    </a:moveTo>
                    <a:lnTo>
                      <a:pt x="967839" y="0"/>
                    </a:lnTo>
                    <a:cubicBezTo>
                      <a:pt x="992143" y="0"/>
                      <a:pt x="1011845" y="19702"/>
                      <a:pt x="1011845" y="44006"/>
                    </a:cubicBezTo>
                    <a:lnTo>
                      <a:pt x="1011845" y="377734"/>
                    </a:lnTo>
                    <a:cubicBezTo>
                      <a:pt x="1011845" y="402038"/>
                      <a:pt x="992143" y="421740"/>
                      <a:pt x="967839" y="421740"/>
                    </a:cubicBezTo>
                    <a:lnTo>
                      <a:pt x="44006" y="421740"/>
                    </a:lnTo>
                    <a:cubicBezTo>
                      <a:pt x="19702" y="421740"/>
                      <a:pt x="0" y="402038"/>
                      <a:pt x="0" y="377734"/>
                    </a:cubicBezTo>
                    <a:lnTo>
                      <a:pt x="0" y="44006"/>
                    </a:lnTo>
                    <a:cubicBezTo>
                      <a:pt x="0" y="19702"/>
                      <a:pt x="19702" y="0"/>
                      <a:pt x="44006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1011845" cy="4503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3103912" y="8164254"/>
              <a:ext cx="2506597" cy="918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94"/>
                </a:lnSpc>
                <a:spcBef>
                  <a:spcPct val="0"/>
                </a:spcBef>
              </a:pPr>
              <a:r>
                <a:rPr lang="en-US" b="true" sz="4067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실시간성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798652" y="7553065"/>
              <a:ext cx="1509179" cy="2026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68"/>
                </a:lnSpc>
                <a:spcBef>
                  <a:spcPct val="0"/>
                </a:spcBef>
              </a:pPr>
              <a:r>
                <a:rPr lang="en-US" b="true" sz="8977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⚙️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9719508" y="5394845"/>
              <a:ext cx="6333442" cy="2639798"/>
              <a:chOff x="0" y="0"/>
              <a:chExt cx="1011845" cy="42174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011845" cy="421740"/>
              </a:xfrm>
              <a:custGeom>
                <a:avLst/>
                <a:gdLst/>
                <a:ahLst/>
                <a:cxnLst/>
                <a:rect r="r" b="b" t="t" l="l"/>
                <a:pathLst>
                  <a:path h="421740" w="1011845">
                    <a:moveTo>
                      <a:pt x="44006" y="0"/>
                    </a:moveTo>
                    <a:lnTo>
                      <a:pt x="967839" y="0"/>
                    </a:lnTo>
                    <a:cubicBezTo>
                      <a:pt x="992143" y="0"/>
                      <a:pt x="1011845" y="19702"/>
                      <a:pt x="1011845" y="44006"/>
                    </a:cubicBezTo>
                    <a:lnTo>
                      <a:pt x="1011845" y="377734"/>
                    </a:lnTo>
                    <a:cubicBezTo>
                      <a:pt x="1011845" y="402038"/>
                      <a:pt x="992143" y="421740"/>
                      <a:pt x="967839" y="421740"/>
                    </a:cubicBezTo>
                    <a:lnTo>
                      <a:pt x="44006" y="421740"/>
                    </a:lnTo>
                    <a:cubicBezTo>
                      <a:pt x="19702" y="421740"/>
                      <a:pt x="0" y="402038"/>
                      <a:pt x="0" y="377734"/>
                    </a:cubicBezTo>
                    <a:lnTo>
                      <a:pt x="0" y="44006"/>
                    </a:lnTo>
                    <a:cubicBezTo>
                      <a:pt x="0" y="19702"/>
                      <a:pt x="19702" y="0"/>
                      <a:pt x="44006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1011845" cy="4503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9719508" y="1731499"/>
              <a:ext cx="6333442" cy="2639798"/>
              <a:chOff x="0" y="0"/>
              <a:chExt cx="1011845" cy="42174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011845" cy="421740"/>
              </a:xfrm>
              <a:custGeom>
                <a:avLst/>
                <a:gdLst/>
                <a:ahLst/>
                <a:cxnLst/>
                <a:rect r="r" b="b" t="t" l="l"/>
                <a:pathLst>
                  <a:path h="421740" w="1011845">
                    <a:moveTo>
                      <a:pt x="44006" y="0"/>
                    </a:moveTo>
                    <a:lnTo>
                      <a:pt x="967839" y="0"/>
                    </a:lnTo>
                    <a:cubicBezTo>
                      <a:pt x="992143" y="0"/>
                      <a:pt x="1011845" y="19702"/>
                      <a:pt x="1011845" y="44006"/>
                    </a:cubicBezTo>
                    <a:lnTo>
                      <a:pt x="1011845" y="377734"/>
                    </a:lnTo>
                    <a:cubicBezTo>
                      <a:pt x="1011845" y="402038"/>
                      <a:pt x="992143" y="421740"/>
                      <a:pt x="967839" y="421740"/>
                    </a:cubicBezTo>
                    <a:lnTo>
                      <a:pt x="44006" y="421740"/>
                    </a:lnTo>
                    <a:cubicBezTo>
                      <a:pt x="19702" y="421740"/>
                      <a:pt x="0" y="402038"/>
                      <a:pt x="0" y="377734"/>
                    </a:cubicBezTo>
                    <a:lnTo>
                      <a:pt x="0" y="44006"/>
                    </a:lnTo>
                    <a:cubicBezTo>
                      <a:pt x="0" y="19702"/>
                      <a:pt x="19702" y="0"/>
                      <a:pt x="44006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1011845" cy="4503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12870527" y="2544548"/>
              <a:ext cx="1880020" cy="918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94"/>
                </a:lnSpc>
                <a:spcBef>
                  <a:spcPct val="0"/>
                </a:spcBef>
              </a:pPr>
              <a:r>
                <a:rPr lang="en-US" b="true" sz="4067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독립성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0507696" y="2096394"/>
              <a:ext cx="1438180" cy="1931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976"/>
                </a:lnSpc>
                <a:spcBef>
                  <a:spcPct val="0"/>
                </a:spcBef>
              </a:pPr>
              <a:r>
                <a:rPr lang="en-US" b="true" sz="8554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🌐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2710672" y="6207894"/>
              <a:ext cx="2678689" cy="918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94"/>
                </a:lnSpc>
                <a:spcBef>
                  <a:spcPct val="0"/>
                </a:spcBef>
              </a:pPr>
              <a:r>
                <a:rPr lang="en-US" b="true" sz="4067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음성 지원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0711842" y="5829643"/>
              <a:ext cx="1439382" cy="193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986"/>
                </a:lnSpc>
                <a:spcBef>
                  <a:spcPct val="0"/>
                </a:spcBef>
              </a:pPr>
              <a:r>
                <a:rPr lang="en-US" b="true" sz="8562">
                  <a:solidFill>
                    <a:srgbClr val="FFDE5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🔊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0" y="0"/>
            <a:ext cx="18288000" cy="10332804"/>
            <a:chOff x="0" y="0"/>
            <a:chExt cx="4816593" cy="272139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816592" cy="2721397"/>
            </a:xfrm>
            <a:custGeom>
              <a:avLst/>
              <a:gdLst/>
              <a:ahLst/>
              <a:cxnLst/>
              <a:rect r="r" b="b" t="t" l="l"/>
              <a:pathLst>
                <a:path h="272139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21397"/>
                  </a:lnTo>
                  <a:lnTo>
                    <a:pt x="0" y="2721397"/>
                  </a:lnTo>
                  <a:close/>
                </a:path>
              </a:pathLst>
            </a:custGeom>
            <a:solidFill>
              <a:srgbClr val="FCFFFE">
                <a:alpha val="51765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4816593" cy="2749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5312748" y="3135063"/>
            <a:ext cx="8162240" cy="5085111"/>
            <a:chOff x="0" y="0"/>
            <a:chExt cx="2149726" cy="133928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149726" cy="1339288"/>
            </a:xfrm>
            <a:custGeom>
              <a:avLst/>
              <a:gdLst/>
              <a:ahLst/>
              <a:cxnLst/>
              <a:rect r="r" b="b" t="t" l="l"/>
              <a:pathLst>
                <a:path h="1339288" w="2149726">
                  <a:moveTo>
                    <a:pt x="48374" y="0"/>
                  </a:moveTo>
                  <a:lnTo>
                    <a:pt x="2101352" y="0"/>
                  </a:lnTo>
                  <a:cubicBezTo>
                    <a:pt x="2128068" y="0"/>
                    <a:pt x="2149726" y="21658"/>
                    <a:pt x="2149726" y="48374"/>
                  </a:cubicBezTo>
                  <a:lnTo>
                    <a:pt x="2149726" y="1290915"/>
                  </a:lnTo>
                  <a:cubicBezTo>
                    <a:pt x="2149726" y="1303744"/>
                    <a:pt x="2144629" y="1316048"/>
                    <a:pt x="2135557" y="1325120"/>
                  </a:cubicBezTo>
                  <a:cubicBezTo>
                    <a:pt x="2126485" y="1334192"/>
                    <a:pt x="2114181" y="1339288"/>
                    <a:pt x="2101352" y="1339288"/>
                  </a:cubicBezTo>
                  <a:lnTo>
                    <a:pt x="48374" y="1339288"/>
                  </a:lnTo>
                  <a:cubicBezTo>
                    <a:pt x="35544" y="1339288"/>
                    <a:pt x="23240" y="1334192"/>
                    <a:pt x="14168" y="1325120"/>
                  </a:cubicBezTo>
                  <a:cubicBezTo>
                    <a:pt x="5097" y="1316048"/>
                    <a:pt x="0" y="1303744"/>
                    <a:pt x="0" y="1290915"/>
                  </a:cubicBezTo>
                  <a:lnTo>
                    <a:pt x="0" y="48374"/>
                  </a:lnTo>
                  <a:cubicBezTo>
                    <a:pt x="0" y="35544"/>
                    <a:pt x="5097" y="23240"/>
                    <a:pt x="14168" y="14168"/>
                  </a:cubicBezTo>
                  <a:cubicBezTo>
                    <a:pt x="23240" y="5097"/>
                    <a:pt x="35544" y="0"/>
                    <a:pt x="48374" y="0"/>
                  </a:cubicBezTo>
                  <a:close/>
                </a:path>
              </a:pathLst>
            </a:custGeom>
            <a:solidFill>
              <a:srgbClr val="F6F4F4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33350"/>
              <a:ext cx="2149726" cy="1472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b="true" sz="5600" spc="285">
                  <a:solidFill>
                    <a:srgbClr val="000000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스마트폰</a:t>
              </a:r>
            </a:p>
            <a:p>
              <a:pPr algn="ctr">
                <a:lnSpc>
                  <a:spcPts val="7840"/>
                </a:lnSpc>
              </a:pPr>
              <a:r>
                <a:rPr lang="en-US" b="true" sz="5600" spc="285">
                  <a:solidFill>
                    <a:srgbClr val="000000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기본 앱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3813" y="2036870"/>
            <a:ext cx="7472017" cy="1098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6"/>
              </a:lnSpc>
            </a:pPr>
            <a:r>
              <a:rPr lang="en-US" sz="6304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모든 것이 멈춘 순간,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567947" y="5625837"/>
            <a:ext cx="5555252" cy="1097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6"/>
              </a:lnSpc>
            </a:pPr>
            <a:r>
              <a:rPr lang="en-US" sz="6304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은 더욱 빛난다.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47881" y="4159420"/>
            <a:ext cx="4592238" cy="288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9"/>
              </a:lnSpc>
            </a:pPr>
            <a:r>
              <a:rPr lang="en-US" sz="16828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랜턴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433636" y="3060607"/>
            <a:ext cx="5420728" cy="5416211"/>
            <a:chOff x="0" y="0"/>
            <a:chExt cx="7227638" cy="72216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27638" cy="7221615"/>
            </a:xfrm>
            <a:custGeom>
              <a:avLst/>
              <a:gdLst/>
              <a:ahLst/>
              <a:cxnLst/>
              <a:rect r="r" b="b" t="t" l="l"/>
              <a:pathLst>
                <a:path h="7221615" w="7227638">
                  <a:moveTo>
                    <a:pt x="0" y="0"/>
                  </a:moveTo>
                  <a:lnTo>
                    <a:pt x="7227638" y="0"/>
                  </a:lnTo>
                  <a:lnTo>
                    <a:pt x="7227638" y="7221615"/>
                  </a:lnTo>
                  <a:lnTo>
                    <a:pt x="0" y="7221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3000"/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91510" y="1292642"/>
              <a:ext cx="4865702" cy="4861648"/>
            </a:xfrm>
            <a:custGeom>
              <a:avLst/>
              <a:gdLst/>
              <a:ahLst/>
              <a:cxnLst/>
              <a:rect r="r" b="b" t="t" l="l"/>
              <a:pathLst>
                <a:path h="4861648" w="4865702">
                  <a:moveTo>
                    <a:pt x="0" y="0"/>
                  </a:moveTo>
                  <a:lnTo>
                    <a:pt x="4865702" y="0"/>
                  </a:lnTo>
                  <a:lnTo>
                    <a:pt x="4865702" y="4861648"/>
                  </a:lnTo>
                  <a:lnTo>
                    <a:pt x="0" y="4861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7160"/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5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02078" y="4266882"/>
            <a:ext cx="5083844" cy="1543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7"/>
              </a:lnSpc>
            </a:pPr>
            <a:r>
              <a:rPr lang="en-US" sz="8798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감사합니다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0A1D">
                <a:alpha val="100000"/>
              </a:srgbClr>
            </a:gs>
            <a:gs pos="100000">
              <a:srgbClr val="100E19">
                <a:alpha val="9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09639" y="1566410"/>
            <a:ext cx="11268722" cy="7231839"/>
            <a:chOff x="0" y="0"/>
            <a:chExt cx="15024962" cy="9642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81079" y="6338016"/>
              <a:ext cx="2657618" cy="2640134"/>
            </a:xfrm>
            <a:custGeom>
              <a:avLst/>
              <a:gdLst/>
              <a:ahLst/>
              <a:cxnLst/>
              <a:rect r="r" b="b" t="t" l="l"/>
              <a:pathLst>
                <a:path h="2640134" w="2657618">
                  <a:moveTo>
                    <a:pt x="0" y="0"/>
                  </a:moveTo>
                  <a:lnTo>
                    <a:pt x="2657619" y="0"/>
                  </a:lnTo>
                  <a:lnTo>
                    <a:pt x="2657619" y="2640135"/>
                  </a:lnTo>
                  <a:lnTo>
                    <a:pt x="0" y="2640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312637" y="1919952"/>
              <a:ext cx="2712325" cy="2640134"/>
            </a:xfrm>
            <a:custGeom>
              <a:avLst/>
              <a:gdLst/>
              <a:ahLst/>
              <a:cxnLst/>
              <a:rect r="r" b="b" t="t" l="l"/>
              <a:pathLst>
                <a:path h="2640134" w="2712325">
                  <a:moveTo>
                    <a:pt x="0" y="0"/>
                  </a:moveTo>
                  <a:lnTo>
                    <a:pt x="2712325" y="0"/>
                  </a:lnTo>
                  <a:lnTo>
                    <a:pt x="2712325" y="2640134"/>
                  </a:lnTo>
                  <a:lnTo>
                    <a:pt x="0" y="2640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162544" y="3565485"/>
              <a:ext cx="2575152" cy="2497639"/>
            </a:xfrm>
            <a:custGeom>
              <a:avLst/>
              <a:gdLst/>
              <a:ahLst/>
              <a:cxnLst/>
              <a:rect r="r" b="b" t="t" l="l"/>
              <a:pathLst>
                <a:path h="2497639" w="2575152">
                  <a:moveTo>
                    <a:pt x="0" y="0"/>
                  </a:moveTo>
                  <a:lnTo>
                    <a:pt x="2575151" y="0"/>
                  </a:lnTo>
                  <a:lnTo>
                    <a:pt x="2575151" y="2497638"/>
                  </a:lnTo>
                  <a:lnTo>
                    <a:pt x="0" y="2497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628511" y="5425904"/>
              <a:ext cx="2484901" cy="2410725"/>
            </a:xfrm>
            <a:custGeom>
              <a:avLst/>
              <a:gdLst/>
              <a:ahLst/>
              <a:cxnLst/>
              <a:rect r="r" b="b" t="t" l="l"/>
              <a:pathLst>
                <a:path h="2410725" w="2484901">
                  <a:moveTo>
                    <a:pt x="0" y="0"/>
                  </a:moveTo>
                  <a:lnTo>
                    <a:pt x="2484901" y="0"/>
                  </a:lnTo>
                  <a:lnTo>
                    <a:pt x="2484901" y="2410725"/>
                  </a:lnTo>
                  <a:lnTo>
                    <a:pt x="0" y="241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657" t="-10192" r="-7551" b="-10623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160005" y="0"/>
              <a:ext cx="3392152" cy="2348005"/>
            </a:xfrm>
            <a:custGeom>
              <a:avLst/>
              <a:gdLst/>
              <a:ahLst/>
              <a:cxnLst/>
              <a:rect r="r" b="b" t="t" l="l"/>
              <a:pathLst>
                <a:path h="2348005" w="3392152">
                  <a:moveTo>
                    <a:pt x="0" y="0"/>
                  </a:moveTo>
                  <a:lnTo>
                    <a:pt x="3392152" y="0"/>
                  </a:lnTo>
                  <a:lnTo>
                    <a:pt x="3392152" y="2348005"/>
                  </a:lnTo>
                  <a:lnTo>
                    <a:pt x="0" y="2348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961567" y="3615379"/>
              <a:ext cx="2447744" cy="2447744"/>
            </a:xfrm>
            <a:custGeom>
              <a:avLst/>
              <a:gdLst/>
              <a:ahLst/>
              <a:cxnLst/>
              <a:rect r="r" b="b" t="t" l="l"/>
              <a:pathLst>
                <a:path h="2447744" w="2447744">
                  <a:moveTo>
                    <a:pt x="0" y="0"/>
                  </a:moveTo>
                  <a:lnTo>
                    <a:pt x="2447744" y="0"/>
                  </a:lnTo>
                  <a:lnTo>
                    <a:pt x="2447744" y="2447744"/>
                  </a:lnTo>
                  <a:lnTo>
                    <a:pt x="0" y="2447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2005592"/>
              <a:ext cx="2554494" cy="2554494"/>
            </a:xfrm>
            <a:custGeom>
              <a:avLst/>
              <a:gdLst/>
              <a:ahLst/>
              <a:cxnLst/>
              <a:rect r="r" b="b" t="t" l="l"/>
              <a:pathLst>
                <a:path h="2554494" w="2554494">
                  <a:moveTo>
                    <a:pt x="0" y="0"/>
                  </a:moveTo>
                  <a:lnTo>
                    <a:pt x="2554494" y="0"/>
                  </a:lnTo>
                  <a:lnTo>
                    <a:pt x="2554494" y="2554494"/>
                  </a:lnTo>
                  <a:lnTo>
                    <a:pt x="0" y="2554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160005" y="7144813"/>
              <a:ext cx="2497639" cy="2497639"/>
            </a:xfrm>
            <a:custGeom>
              <a:avLst/>
              <a:gdLst/>
              <a:ahLst/>
              <a:cxnLst/>
              <a:rect r="r" b="b" t="t" l="l"/>
              <a:pathLst>
                <a:path h="2497639" w="2497639">
                  <a:moveTo>
                    <a:pt x="0" y="0"/>
                  </a:moveTo>
                  <a:lnTo>
                    <a:pt x="2497638" y="0"/>
                  </a:lnTo>
                  <a:lnTo>
                    <a:pt x="2497638" y="2497639"/>
                  </a:lnTo>
                  <a:lnTo>
                    <a:pt x="0" y="2497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312624" y="13919"/>
              <a:ext cx="2334086" cy="2334086"/>
            </a:xfrm>
            <a:custGeom>
              <a:avLst/>
              <a:gdLst/>
              <a:ahLst/>
              <a:cxnLst/>
              <a:rect r="r" b="b" t="t" l="l"/>
              <a:pathLst>
                <a:path h="2334086" w="2334086">
                  <a:moveTo>
                    <a:pt x="0" y="0"/>
                  </a:moveTo>
                  <a:lnTo>
                    <a:pt x="2334087" y="0"/>
                  </a:lnTo>
                  <a:lnTo>
                    <a:pt x="2334087" y="2334086"/>
                  </a:lnTo>
                  <a:lnTo>
                    <a:pt x="0" y="2334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0A1D">
                <a:alpha val="100000"/>
              </a:srgbClr>
            </a:gs>
            <a:gs pos="100000">
              <a:srgbClr val="100E19">
                <a:alpha val="9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09639" y="1566410"/>
            <a:ext cx="11268722" cy="7231839"/>
            <a:chOff x="0" y="0"/>
            <a:chExt cx="15024962" cy="9642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81079" y="6338016"/>
              <a:ext cx="2657618" cy="2640134"/>
            </a:xfrm>
            <a:custGeom>
              <a:avLst/>
              <a:gdLst/>
              <a:ahLst/>
              <a:cxnLst/>
              <a:rect r="r" b="b" t="t" l="l"/>
              <a:pathLst>
                <a:path h="2640134" w="2657618">
                  <a:moveTo>
                    <a:pt x="0" y="0"/>
                  </a:moveTo>
                  <a:lnTo>
                    <a:pt x="2657619" y="0"/>
                  </a:lnTo>
                  <a:lnTo>
                    <a:pt x="2657619" y="2640135"/>
                  </a:lnTo>
                  <a:lnTo>
                    <a:pt x="0" y="2640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312637" y="1919952"/>
              <a:ext cx="2712325" cy="2640134"/>
            </a:xfrm>
            <a:custGeom>
              <a:avLst/>
              <a:gdLst/>
              <a:ahLst/>
              <a:cxnLst/>
              <a:rect r="r" b="b" t="t" l="l"/>
              <a:pathLst>
                <a:path h="2640134" w="2712325">
                  <a:moveTo>
                    <a:pt x="0" y="0"/>
                  </a:moveTo>
                  <a:lnTo>
                    <a:pt x="2712325" y="0"/>
                  </a:lnTo>
                  <a:lnTo>
                    <a:pt x="2712325" y="2640134"/>
                  </a:lnTo>
                  <a:lnTo>
                    <a:pt x="0" y="2640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162544" y="3565485"/>
              <a:ext cx="2575152" cy="2497639"/>
            </a:xfrm>
            <a:custGeom>
              <a:avLst/>
              <a:gdLst/>
              <a:ahLst/>
              <a:cxnLst/>
              <a:rect r="r" b="b" t="t" l="l"/>
              <a:pathLst>
                <a:path h="2497639" w="2575152">
                  <a:moveTo>
                    <a:pt x="0" y="0"/>
                  </a:moveTo>
                  <a:lnTo>
                    <a:pt x="2575151" y="0"/>
                  </a:lnTo>
                  <a:lnTo>
                    <a:pt x="2575151" y="2497638"/>
                  </a:lnTo>
                  <a:lnTo>
                    <a:pt x="0" y="2497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628511" y="5425904"/>
              <a:ext cx="2484901" cy="2410725"/>
            </a:xfrm>
            <a:custGeom>
              <a:avLst/>
              <a:gdLst/>
              <a:ahLst/>
              <a:cxnLst/>
              <a:rect r="r" b="b" t="t" l="l"/>
              <a:pathLst>
                <a:path h="2410725" w="2484901">
                  <a:moveTo>
                    <a:pt x="0" y="0"/>
                  </a:moveTo>
                  <a:lnTo>
                    <a:pt x="2484901" y="0"/>
                  </a:lnTo>
                  <a:lnTo>
                    <a:pt x="2484901" y="2410725"/>
                  </a:lnTo>
                  <a:lnTo>
                    <a:pt x="0" y="241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657" t="-10192" r="-7551" b="-10623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160005" y="0"/>
              <a:ext cx="3392152" cy="2348005"/>
            </a:xfrm>
            <a:custGeom>
              <a:avLst/>
              <a:gdLst/>
              <a:ahLst/>
              <a:cxnLst/>
              <a:rect r="r" b="b" t="t" l="l"/>
              <a:pathLst>
                <a:path h="2348005" w="3392152">
                  <a:moveTo>
                    <a:pt x="0" y="0"/>
                  </a:moveTo>
                  <a:lnTo>
                    <a:pt x="3392152" y="0"/>
                  </a:lnTo>
                  <a:lnTo>
                    <a:pt x="3392152" y="2348005"/>
                  </a:lnTo>
                  <a:lnTo>
                    <a:pt x="0" y="2348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961567" y="3615379"/>
              <a:ext cx="2447744" cy="2447744"/>
            </a:xfrm>
            <a:custGeom>
              <a:avLst/>
              <a:gdLst/>
              <a:ahLst/>
              <a:cxnLst/>
              <a:rect r="r" b="b" t="t" l="l"/>
              <a:pathLst>
                <a:path h="2447744" w="2447744">
                  <a:moveTo>
                    <a:pt x="0" y="0"/>
                  </a:moveTo>
                  <a:lnTo>
                    <a:pt x="2447744" y="0"/>
                  </a:lnTo>
                  <a:lnTo>
                    <a:pt x="2447744" y="2447744"/>
                  </a:lnTo>
                  <a:lnTo>
                    <a:pt x="0" y="2447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2005592"/>
              <a:ext cx="2554494" cy="2554494"/>
            </a:xfrm>
            <a:custGeom>
              <a:avLst/>
              <a:gdLst/>
              <a:ahLst/>
              <a:cxnLst/>
              <a:rect r="r" b="b" t="t" l="l"/>
              <a:pathLst>
                <a:path h="2554494" w="2554494">
                  <a:moveTo>
                    <a:pt x="0" y="0"/>
                  </a:moveTo>
                  <a:lnTo>
                    <a:pt x="2554494" y="0"/>
                  </a:lnTo>
                  <a:lnTo>
                    <a:pt x="2554494" y="2554494"/>
                  </a:lnTo>
                  <a:lnTo>
                    <a:pt x="0" y="2554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160005" y="7144813"/>
              <a:ext cx="2497639" cy="2497639"/>
            </a:xfrm>
            <a:custGeom>
              <a:avLst/>
              <a:gdLst/>
              <a:ahLst/>
              <a:cxnLst/>
              <a:rect r="r" b="b" t="t" l="l"/>
              <a:pathLst>
                <a:path h="2497639" w="2497639">
                  <a:moveTo>
                    <a:pt x="0" y="0"/>
                  </a:moveTo>
                  <a:lnTo>
                    <a:pt x="2497638" y="0"/>
                  </a:lnTo>
                  <a:lnTo>
                    <a:pt x="2497638" y="2497639"/>
                  </a:lnTo>
                  <a:lnTo>
                    <a:pt x="0" y="2497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312624" y="13919"/>
              <a:ext cx="2334086" cy="2334086"/>
            </a:xfrm>
            <a:custGeom>
              <a:avLst/>
              <a:gdLst/>
              <a:ahLst/>
              <a:cxnLst/>
              <a:rect r="r" b="b" t="t" l="l"/>
              <a:pathLst>
                <a:path h="2334086" w="2334086">
                  <a:moveTo>
                    <a:pt x="0" y="0"/>
                  </a:moveTo>
                  <a:lnTo>
                    <a:pt x="2334087" y="0"/>
                  </a:lnTo>
                  <a:lnTo>
                    <a:pt x="2334087" y="2334086"/>
                  </a:lnTo>
                  <a:lnTo>
                    <a:pt x="0" y="2334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38830"/>
            <a:ext cx="18288000" cy="10287000"/>
            <a:chOff x="0" y="0"/>
            <a:chExt cx="4816593" cy="27093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67843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138949" y="2981424"/>
            <a:ext cx="3449826" cy="3449826"/>
            <a:chOff x="0" y="0"/>
            <a:chExt cx="4599768" cy="459976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47035" y="747035"/>
              <a:ext cx="3852734" cy="3852734"/>
            </a:xfrm>
            <a:custGeom>
              <a:avLst/>
              <a:gdLst/>
              <a:ahLst/>
              <a:cxnLst/>
              <a:rect r="r" b="b" t="t" l="l"/>
              <a:pathLst>
                <a:path h="3852734" w="3852734">
                  <a:moveTo>
                    <a:pt x="0" y="0"/>
                  </a:moveTo>
                  <a:lnTo>
                    <a:pt x="3852733" y="0"/>
                  </a:lnTo>
                  <a:lnTo>
                    <a:pt x="3852733" y="3852733"/>
                  </a:lnTo>
                  <a:lnTo>
                    <a:pt x="0" y="3852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73402" cy="2673402"/>
            </a:xfrm>
            <a:custGeom>
              <a:avLst/>
              <a:gdLst/>
              <a:ahLst/>
              <a:cxnLst/>
              <a:rect r="r" b="b" t="t" l="l"/>
              <a:pathLst>
                <a:path h="2673402" w="2673402">
                  <a:moveTo>
                    <a:pt x="0" y="0"/>
                  </a:moveTo>
                  <a:lnTo>
                    <a:pt x="2673402" y="0"/>
                  </a:lnTo>
                  <a:lnTo>
                    <a:pt x="2673402" y="2673402"/>
                  </a:lnTo>
                  <a:lnTo>
                    <a:pt x="0" y="2673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B0A1D">
                <a:alpha val="100000"/>
              </a:srgbClr>
            </a:gs>
            <a:gs pos="100000">
              <a:srgbClr val="100E19">
                <a:alpha val="9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19106" y="3855046"/>
            <a:ext cx="8649789" cy="1512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20"/>
              </a:lnSpc>
            </a:pPr>
            <a:r>
              <a:rPr lang="en-US" sz="8657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이런 생각을 왜 해?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0A1D">
                <a:alpha val="100000"/>
              </a:srgbClr>
            </a:gs>
            <a:gs pos="100000">
              <a:srgbClr val="100E19">
                <a:alpha val="9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6864" y="2095500"/>
            <a:ext cx="17690356" cy="5749391"/>
            <a:chOff x="0" y="0"/>
            <a:chExt cx="23587141" cy="766585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6048007" y="302448"/>
              <a:ext cx="5439978" cy="7363406"/>
              <a:chOff x="0" y="0"/>
              <a:chExt cx="1074564" cy="14545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74564" cy="1454500"/>
              </a:xfrm>
              <a:custGeom>
                <a:avLst/>
                <a:gdLst/>
                <a:ahLst/>
                <a:cxnLst/>
                <a:rect r="r" b="b" t="t" l="l"/>
                <a:pathLst>
                  <a:path h="1454500" w="1074564">
                    <a:moveTo>
                      <a:pt x="96774" y="0"/>
                    </a:moveTo>
                    <a:lnTo>
                      <a:pt x="977789" y="0"/>
                    </a:lnTo>
                    <a:cubicBezTo>
                      <a:pt x="1003455" y="0"/>
                      <a:pt x="1028070" y="10196"/>
                      <a:pt x="1046219" y="28345"/>
                    </a:cubicBezTo>
                    <a:cubicBezTo>
                      <a:pt x="1064368" y="46493"/>
                      <a:pt x="1074564" y="71108"/>
                      <a:pt x="1074564" y="96774"/>
                    </a:cubicBezTo>
                    <a:lnTo>
                      <a:pt x="1074564" y="1357726"/>
                    </a:lnTo>
                    <a:cubicBezTo>
                      <a:pt x="1074564" y="1383392"/>
                      <a:pt x="1064368" y="1408007"/>
                      <a:pt x="1046219" y="1426155"/>
                    </a:cubicBezTo>
                    <a:cubicBezTo>
                      <a:pt x="1028070" y="1444304"/>
                      <a:pt x="1003455" y="1454500"/>
                      <a:pt x="977789" y="1454500"/>
                    </a:cubicBezTo>
                    <a:lnTo>
                      <a:pt x="96774" y="1454500"/>
                    </a:lnTo>
                    <a:cubicBezTo>
                      <a:pt x="71108" y="1454500"/>
                      <a:pt x="46493" y="1444304"/>
                      <a:pt x="28345" y="1426155"/>
                    </a:cubicBezTo>
                    <a:cubicBezTo>
                      <a:pt x="10196" y="1408007"/>
                      <a:pt x="0" y="1383392"/>
                      <a:pt x="0" y="1357726"/>
                    </a:cubicBezTo>
                    <a:lnTo>
                      <a:pt x="0" y="96774"/>
                    </a:lnTo>
                    <a:cubicBezTo>
                      <a:pt x="0" y="71108"/>
                      <a:pt x="10196" y="46493"/>
                      <a:pt x="28345" y="28345"/>
                    </a:cubicBezTo>
                    <a:cubicBezTo>
                      <a:pt x="46493" y="10196"/>
                      <a:pt x="71108" y="0"/>
                      <a:pt x="96774" y="0"/>
                    </a:cubicBezTo>
                    <a:close/>
                  </a:path>
                </a:pathLst>
              </a:custGeom>
              <a:solidFill>
                <a:srgbClr val="D9D9D9">
                  <a:alpha val="81961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1074564" cy="1511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3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6310253" y="848429"/>
              <a:ext cx="5131936" cy="3137311"/>
            </a:xfrm>
            <a:custGeom>
              <a:avLst/>
              <a:gdLst/>
              <a:ahLst/>
              <a:cxnLst/>
              <a:rect r="r" b="b" t="t" l="l"/>
              <a:pathLst>
                <a:path h="3137311" w="5131936">
                  <a:moveTo>
                    <a:pt x="0" y="0"/>
                  </a:moveTo>
                  <a:lnTo>
                    <a:pt x="5131936" y="0"/>
                  </a:lnTo>
                  <a:lnTo>
                    <a:pt x="5131936" y="3137311"/>
                  </a:lnTo>
                  <a:lnTo>
                    <a:pt x="0" y="3137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5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7864086" y="5254171"/>
              <a:ext cx="1807821" cy="1338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11"/>
                </a:lnSpc>
              </a:pPr>
              <a:r>
                <a:rPr lang="en-US" sz="58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선내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0" y="302448"/>
              <a:ext cx="5439978" cy="7363406"/>
              <a:chOff x="0" y="0"/>
              <a:chExt cx="1074564" cy="14545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74564" cy="1454500"/>
              </a:xfrm>
              <a:custGeom>
                <a:avLst/>
                <a:gdLst/>
                <a:ahLst/>
                <a:cxnLst/>
                <a:rect r="r" b="b" t="t" l="l"/>
                <a:pathLst>
                  <a:path h="1454500" w="1074564">
                    <a:moveTo>
                      <a:pt x="96774" y="0"/>
                    </a:moveTo>
                    <a:lnTo>
                      <a:pt x="977789" y="0"/>
                    </a:lnTo>
                    <a:cubicBezTo>
                      <a:pt x="1003455" y="0"/>
                      <a:pt x="1028070" y="10196"/>
                      <a:pt x="1046219" y="28345"/>
                    </a:cubicBezTo>
                    <a:cubicBezTo>
                      <a:pt x="1064368" y="46493"/>
                      <a:pt x="1074564" y="71108"/>
                      <a:pt x="1074564" y="96774"/>
                    </a:cubicBezTo>
                    <a:lnTo>
                      <a:pt x="1074564" y="1357726"/>
                    </a:lnTo>
                    <a:cubicBezTo>
                      <a:pt x="1074564" y="1383392"/>
                      <a:pt x="1064368" y="1408007"/>
                      <a:pt x="1046219" y="1426155"/>
                    </a:cubicBezTo>
                    <a:cubicBezTo>
                      <a:pt x="1028070" y="1444304"/>
                      <a:pt x="1003455" y="1454500"/>
                      <a:pt x="977789" y="1454500"/>
                    </a:cubicBezTo>
                    <a:lnTo>
                      <a:pt x="96774" y="1454500"/>
                    </a:lnTo>
                    <a:cubicBezTo>
                      <a:pt x="71108" y="1454500"/>
                      <a:pt x="46493" y="1444304"/>
                      <a:pt x="28345" y="1426155"/>
                    </a:cubicBezTo>
                    <a:cubicBezTo>
                      <a:pt x="10196" y="1408007"/>
                      <a:pt x="0" y="1383392"/>
                      <a:pt x="0" y="1357726"/>
                    </a:cubicBezTo>
                    <a:lnTo>
                      <a:pt x="0" y="96774"/>
                    </a:lnTo>
                    <a:cubicBezTo>
                      <a:pt x="0" y="71108"/>
                      <a:pt x="10196" y="46493"/>
                      <a:pt x="28345" y="28345"/>
                    </a:cubicBezTo>
                    <a:cubicBezTo>
                      <a:pt x="46493" y="10196"/>
                      <a:pt x="71108" y="0"/>
                      <a:pt x="96774" y="0"/>
                    </a:cubicBezTo>
                    <a:close/>
                  </a:path>
                </a:pathLst>
              </a:custGeom>
              <a:solidFill>
                <a:srgbClr val="D9D9D9">
                  <a:alpha val="81961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1074564" cy="1511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3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42226" cy="4942226"/>
            </a:xfrm>
            <a:custGeom>
              <a:avLst/>
              <a:gdLst/>
              <a:ahLst/>
              <a:cxnLst/>
              <a:rect r="r" b="b" t="t" l="l"/>
              <a:pathLst>
                <a:path h="4942226" w="4942226">
                  <a:moveTo>
                    <a:pt x="0" y="0"/>
                  </a:moveTo>
                  <a:lnTo>
                    <a:pt x="4942226" y="0"/>
                  </a:lnTo>
                  <a:lnTo>
                    <a:pt x="4942226" y="4942226"/>
                  </a:lnTo>
                  <a:lnTo>
                    <a:pt x="0" y="4942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567277" y="5254171"/>
              <a:ext cx="1807821" cy="1338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11"/>
                </a:lnSpc>
              </a:pPr>
              <a:r>
                <a:rPr lang="en-US" sz="58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기내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12097585" y="302448"/>
              <a:ext cx="5439978" cy="7363406"/>
              <a:chOff x="0" y="0"/>
              <a:chExt cx="1074564" cy="1454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74564" cy="1454500"/>
              </a:xfrm>
              <a:custGeom>
                <a:avLst/>
                <a:gdLst/>
                <a:ahLst/>
                <a:cxnLst/>
                <a:rect r="r" b="b" t="t" l="l"/>
                <a:pathLst>
                  <a:path h="1454500" w="1074564">
                    <a:moveTo>
                      <a:pt x="96774" y="0"/>
                    </a:moveTo>
                    <a:lnTo>
                      <a:pt x="977789" y="0"/>
                    </a:lnTo>
                    <a:cubicBezTo>
                      <a:pt x="1003455" y="0"/>
                      <a:pt x="1028070" y="10196"/>
                      <a:pt x="1046219" y="28345"/>
                    </a:cubicBezTo>
                    <a:cubicBezTo>
                      <a:pt x="1064368" y="46493"/>
                      <a:pt x="1074564" y="71108"/>
                      <a:pt x="1074564" y="96774"/>
                    </a:cubicBezTo>
                    <a:lnTo>
                      <a:pt x="1074564" y="1357726"/>
                    </a:lnTo>
                    <a:cubicBezTo>
                      <a:pt x="1074564" y="1383392"/>
                      <a:pt x="1064368" y="1408007"/>
                      <a:pt x="1046219" y="1426155"/>
                    </a:cubicBezTo>
                    <a:cubicBezTo>
                      <a:pt x="1028070" y="1444304"/>
                      <a:pt x="1003455" y="1454500"/>
                      <a:pt x="977789" y="1454500"/>
                    </a:cubicBezTo>
                    <a:lnTo>
                      <a:pt x="96774" y="1454500"/>
                    </a:lnTo>
                    <a:cubicBezTo>
                      <a:pt x="71108" y="1454500"/>
                      <a:pt x="46493" y="1444304"/>
                      <a:pt x="28345" y="1426155"/>
                    </a:cubicBezTo>
                    <a:cubicBezTo>
                      <a:pt x="10196" y="1408007"/>
                      <a:pt x="0" y="1383392"/>
                      <a:pt x="0" y="1357726"/>
                    </a:cubicBezTo>
                    <a:lnTo>
                      <a:pt x="0" y="96774"/>
                    </a:lnTo>
                    <a:cubicBezTo>
                      <a:pt x="0" y="71108"/>
                      <a:pt x="10196" y="46493"/>
                      <a:pt x="28345" y="28345"/>
                    </a:cubicBezTo>
                    <a:cubicBezTo>
                      <a:pt x="46493" y="10196"/>
                      <a:pt x="71108" y="0"/>
                      <a:pt x="96774" y="0"/>
                    </a:cubicBezTo>
                    <a:close/>
                  </a:path>
                </a:pathLst>
              </a:custGeom>
              <a:solidFill>
                <a:srgbClr val="D9D9D9">
                  <a:alpha val="81961"/>
                </a:srgbClr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074564" cy="1511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3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12336173" y="1670245"/>
              <a:ext cx="4962801" cy="2313906"/>
            </a:xfrm>
            <a:custGeom>
              <a:avLst/>
              <a:gdLst/>
              <a:ahLst/>
              <a:cxnLst/>
              <a:rect r="r" b="b" t="t" l="l"/>
              <a:pathLst>
                <a:path h="2313906" w="4962801">
                  <a:moveTo>
                    <a:pt x="0" y="0"/>
                  </a:moveTo>
                  <a:lnTo>
                    <a:pt x="4962801" y="0"/>
                  </a:lnTo>
                  <a:lnTo>
                    <a:pt x="4962801" y="2313906"/>
                  </a:lnTo>
                  <a:lnTo>
                    <a:pt x="0" y="2313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2885666" y="5254171"/>
              <a:ext cx="3863596" cy="1337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11"/>
                </a:lnSpc>
              </a:pPr>
              <a:r>
                <a:rPr lang="en-US" sz="58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군대 훈련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18147163" y="302448"/>
              <a:ext cx="5439978" cy="7363406"/>
              <a:chOff x="0" y="0"/>
              <a:chExt cx="1074564" cy="14545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74564" cy="1454500"/>
              </a:xfrm>
              <a:custGeom>
                <a:avLst/>
                <a:gdLst/>
                <a:ahLst/>
                <a:cxnLst/>
                <a:rect r="r" b="b" t="t" l="l"/>
                <a:pathLst>
                  <a:path h="1454500" w="1074564">
                    <a:moveTo>
                      <a:pt x="96774" y="0"/>
                    </a:moveTo>
                    <a:lnTo>
                      <a:pt x="977789" y="0"/>
                    </a:lnTo>
                    <a:cubicBezTo>
                      <a:pt x="1003455" y="0"/>
                      <a:pt x="1028070" y="10196"/>
                      <a:pt x="1046219" y="28345"/>
                    </a:cubicBezTo>
                    <a:cubicBezTo>
                      <a:pt x="1064368" y="46493"/>
                      <a:pt x="1074564" y="71108"/>
                      <a:pt x="1074564" y="96774"/>
                    </a:cubicBezTo>
                    <a:lnTo>
                      <a:pt x="1074564" y="1357726"/>
                    </a:lnTo>
                    <a:cubicBezTo>
                      <a:pt x="1074564" y="1383392"/>
                      <a:pt x="1064368" y="1408007"/>
                      <a:pt x="1046219" y="1426155"/>
                    </a:cubicBezTo>
                    <a:cubicBezTo>
                      <a:pt x="1028070" y="1444304"/>
                      <a:pt x="1003455" y="1454500"/>
                      <a:pt x="977789" y="1454500"/>
                    </a:cubicBezTo>
                    <a:lnTo>
                      <a:pt x="96774" y="1454500"/>
                    </a:lnTo>
                    <a:cubicBezTo>
                      <a:pt x="71108" y="1454500"/>
                      <a:pt x="46493" y="1444304"/>
                      <a:pt x="28345" y="1426155"/>
                    </a:cubicBezTo>
                    <a:cubicBezTo>
                      <a:pt x="10196" y="1408007"/>
                      <a:pt x="0" y="1383392"/>
                      <a:pt x="0" y="1357726"/>
                    </a:cubicBezTo>
                    <a:lnTo>
                      <a:pt x="0" y="96774"/>
                    </a:lnTo>
                    <a:cubicBezTo>
                      <a:pt x="0" y="71108"/>
                      <a:pt x="10196" y="46493"/>
                      <a:pt x="28345" y="28345"/>
                    </a:cubicBezTo>
                    <a:cubicBezTo>
                      <a:pt x="46493" y="10196"/>
                      <a:pt x="71108" y="0"/>
                      <a:pt x="96774" y="0"/>
                    </a:cubicBezTo>
                    <a:close/>
                  </a:path>
                </a:pathLst>
              </a:custGeom>
              <a:solidFill>
                <a:srgbClr val="D9D9D9">
                  <a:alpha val="81961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1074564" cy="1511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3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9495401" y="5254171"/>
              <a:ext cx="2743502" cy="1337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11"/>
                </a:lnSpc>
              </a:pPr>
              <a:r>
                <a:rPr lang="en-US" sz="58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사내망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19027560" y="1019799"/>
              <a:ext cx="3679183" cy="3614798"/>
            </a:xfrm>
            <a:custGeom>
              <a:avLst/>
              <a:gdLst/>
              <a:ahLst/>
              <a:cxnLst/>
              <a:rect r="r" b="b" t="t" l="l"/>
              <a:pathLst>
                <a:path h="3614798" w="3679183">
                  <a:moveTo>
                    <a:pt x="0" y="0"/>
                  </a:moveTo>
                  <a:lnTo>
                    <a:pt x="3679183" y="0"/>
                  </a:lnTo>
                  <a:lnTo>
                    <a:pt x="3679183" y="3614798"/>
                  </a:lnTo>
                  <a:lnTo>
                    <a:pt x="0" y="3614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DAGlcz4e8-o</dc:identifier>
  <dcterms:modified xsi:type="dcterms:W3CDTF">2011-08-01T06:04:30Z</dcterms:modified>
  <cp:revision>1</cp:revision>
  <dc:title>Lantern</dc:title>
</cp:coreProperties>
</file>